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1" r:id="rId2"/>
  </p:sldMasterIdLst>
  <p:notesMasterIdLst>
    <p:notesMasterId r:id="rId9"/>
  </p:notesMasterIdLst>
  <p:handoutMasterIdLst>
    <p:handoutMasterId r:id="rId10"/>
  </p:handoutMasterIdLst>
  <p:sldIdLst>
    <p:sldId id="256" r:id="rId3"/>
    <p:sldId id="338" r:id="rId4"/>
    <p:sldId id="339" r:id="rId5"/>
    <p:sldId id="340" r:id="rId6"/>
    <p:sldId id="341" r:id="rId7"/>
    <p:sldId id="342" r:id="rId8"/>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20" userDrawn="1">
          <p15:clr>
            <a:srgbClr val="A4A3A4"/>
          </p15:clr>
        </p15:guide>
        <p15:guide id="3" orient="horz" pos="572" userDrawn="1">
          <p15:clr>
            <a:srgbClr val="A4A3A4"/>
          </p15:clr>
        </p15:guide>
        <p15:guide id="4" orient="horz" pos="2205" userDrawn="1">
          <p15:clr>
            <a:srgbClr val="A4A3A4"/>
          </p15:clr>
        </p15:guide>
        <p15:guide id="5" pos="3075" userDrawn="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石 夏実" initials="大石" lastIdx="2" clrIdx="0">
    <p:extLst>
      <p:ext uri="{19B8F6BF-5375-455C-9EA6-DF929625EA0E}">
        <p15:presenceInfo xmlns:p15="http://schemas.microsoft.com/office/powerpoint/2012/main" userId="a3fa388eaac3dcf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97"/>
    <a:srgbClr val="FEFFFE"/>
    <a:srgbClr val="F4F0EE"/>
    <a:srgbClr val="F1EDEB"/>
    <a:srgbClr val="5D3A1A"/>
    <a:srgbClr val="5F3D19"/>
    <a:srgbClr val="4A2D14"/>
    <a:srgbClr val="829916"/>
    <a:srgbClr val="EF7709"/>
    <a:srgbClr val="9680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淡色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淡色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淡色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45" autoAdjust="0"/>
    <p:restoredTop sz="94930" autoAdjust="0"/>
  </p:normalViewPr>
  <p:slideViewPr>
    <p:cSldViewPr>
      <p:cViewPr varScale="1">
        <p:scale>
          <a:sx n="81" d="100"/>
          <a:sy n="81" d="100"/>
        </p:scale>
        <p:origin x="1781" y="62"/>
      </p:cViewPr>
      <p:guideLst>
        <p:guide orient="horz" pos="4020"/>
        <p:guide orient="horz" pos="572"/>
        <p:guide orient="horz" pos="2205"/>
        <p:guide pos="3075"/>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87" d="100"/>
          <a:sy n="87" d="100"/>
        </p:scale>
        <p:origin x="-38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dirty="0">
              <a:latin typeface="游ゴシック" panose="020B0400000000000000" pitchFamily="50" charset="-128"/>
            </a:endParaRPr>
          </a:p>
        </p:txBody>
      </p:sp>
      <p:sp>
        <p:nvSpPr>
          <p:cNvPr id="3" name="日付プレースホルダ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46BE8EFC-93C0-4670-BEEE-019384317408}" type="datetimeFigureOut">
              <a:rPr kumimoji="1" lang="ja-JP" altLang="en-US" smtClean="0">
                <a:latin typeface="游ゴシック" panose="020B0400000000000000" pitchFamily="50" charset="-128"/>
              </a:rPr>
              <a:pPr/>
              <a:t>2022/9/26</a:t>
            </a:fld>
            <a:endParaRPr kumimoji="1" lang="ja-JP" altLang="en-US" dirty="0">
              <a:latin typeface="游ゴシック" panose="020B0400000000000000" pitchFamily="50" charset="-128"/>
            </a:endParaRPr>
          </a:p>
        </p:txBody>
      </p:sp>
      <p:sp>
        <p:nvSpPr>
          <p:cNvPr id="4" name="フッター プレースホルダ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dirty="0">
              <a:latin typeface="游ゴシック" panose="020B0400000000000000" pitchFamily="50" charset="-128"/>
            </a:endParaRPr>
          </a:p>
        </p:txBody>
      </p:sp>
      <p:sp>
        <p:nvSpPr>
          <p:cNvPr id="5" name="スライド番号プレースホルダ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C388E7C9-2008-4641-9620-022E6A70C808}" type="slidenum">
              <a:rPr kumimoji="1" lang="ja-JP" altLang="en-US" smtClean="0">
                <a:latin typeface="游ゴシック" panose="020B0400000000000000" pitchFamily="50" charset="-128"/>
              </a:rPr>
              <a:pPr/>
              <a:t>‹#›</a:t>
            </a:fld>
            <a:endParaRPr kumimoji="1" lang="ja-JP" altLang="en-US" dirty="0">
              <a:latin typeface="游ゴシック" panose="020B0400000000000000" pitchFamily="50" charset="-128"/>
            </a:endParaRPr>
          </a:p>
        </p:txBody>
      </p:sp>
    </p:spTree>
    <p:extLst>
      <p:ext uri="{BB962C8B-B14F-4D97-AF65-F5344CB8AC3E}">
        <p14:creationId xmlns:p14="http://schemas.microsoft.com/office/powerpoint/2010/main" val="17473310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atin typeface="游ゴシック" panose="020B0400000000000000" pitchFamily="50" charset="-128"/>
              </a:defRPr>
            </a:lvl1pPr>
          </a:lstStyle>
          <a:p>
            <a:endParaRPr lang="ja-JP" altLang="en-US" dirty="0"/>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atin typeface="游ゴシック" panose="020B0400000000000000" pitchFamily="50" charset="-128"/>
              </a:defRPr>
            </a:lvl1pPr>
          </a:lstStyle>
          <a:p>
            <a:fld id="{79B9F50D-413F-4598-9836-FFC89F632C24}" type="datetimeFigureOut">
              <a:rPr lang="ja-JP" altLang="en-US" smtClean="0"/>
              <a:pPr/>
              <a:t>2022/9/26</a:t>
            </a:fld>
            <a:endParaRPr lang="ja-JP" altLang="en-US" dirty="0"/>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atin typeface="游ゴシック" panose="020B0400000000000000" pitchFamily="50" charset="-128"/>
              </a:defRPr>
            </a:lvl1pPr>
          </a:lstStyle>
          <a:p>
            <a:endParaRPr lang="ja-JP" altLang="en-US" dirty="0"/>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atin typeface="游ゴシック" panose="020B0400000000000000" pitchFamily="50" charset="-128"/>
              </a:defRPr>
            </a:lvl1pPr>
          </a:lstStyle>
          <a:p>
            <a:fld id="{4E6ADB22-D1E5-4507-82C5-6CD0C5413795}" type="slidenum">
              <a:rPr lang="ja-JP" altLang="en-US" smtClean="0"/>
              <a:pPr/>
              <a:t>‹#›</a:t>
            </a:fld>
            <a:endParaRPr lang="ja-JP" altLang="en-US" dirty="0"/>
          </a:p>
        </p:txBody>
      </p:sp>
    </p:spTree>
    <p:extLst>
      <p:ext uri="{BB962C8B-B14F-4D97-AF65-F5344CB8AC3E}">
        <p14:creationId xmlns:p14="http://schemas.microsoft.com/office/powerpoint/2010/main" val="2369781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游ゴシック" panose="020B0400000000000000" pitchFamily="50" charset="-128"/>
        <a:ea typeface="+mn-ea"/>
        <a:cs typeface="+mn-cs"/>
      </a:defRPr>
    </a:lvl1pPr>
    <a:lvl2pPr marL="457200" algn="l" defTabSz="914400" rtl="0" eaLnBrk="1" latinLnBrk="0" hangingPunct="1">
      <a:defRPr kumimoji="1" sz="1200" kern="1200">
        <a:solidFill>
          <a:schemeClr val="tx1"/>
        </a:solidFill>
        <a:latin typeface="游ゴシック" panose="020B0400000000000000" pitchFamily="50" charset="-128"/>
        <a:ea typeface="+mn-ea"/>
        <a:cs typeface="+mn-cs"/>
      </a:defRPr>
    </a:lvl2pPr>
    <a:lvl3pPr marL="914400" algn="l" defTabSz="914400" rtl="0" eaLnBrk="1" latinLnBrk="0" hangingPunct="1">
      <a:defRPr kumimoji="1" sz="1200" kern="1200">
        <a:solidFill>
          <a:schemeClr val="tx1"/>
        </a:solidFill>
        <a:latin typeface="游ゴシック" panose="020B0400000000000000" pitchFamily="50" charset="-128"/>
        <a:ea typeface="+mn-ea"/>
        <a:cs typeface="+mn-cs"/>
      </a:defRPr>
    </a:lvl3pPr>
    <a:lvl4pPr marL="1371600" algn="l" defTabSz="914400" rtl="0" eaLnBrk="1" latinLnBrk="0" hangingPunct="1">
      <a:defRPr kumimoji="1" sz="1200" kern="1200">
        <a:solidFill>
          <a:schemeClr val="tx1"/>
        </a:solidFill>
        <a:latin typeface="游ゴシック" panose="020B0400000000000000" pitchFamily="50" charset="-128"/>
        <a:ea typeface="+mn-ea"/>
        <a:cs typeface="+mn-cs"/>
      </a:defRPr>
    </a:lvl4pPr>
    <a:lvl5pPr marL="1828800" algn="l" defTabSz="914400" rtl="0" eaLnBrk="1" latinLnBrk="0" hangingPunct="1">
      <a:defRPr kumimoji="1" sz="1200" kern="1200">
        <a:solidFill>
          <a:schemeClr val="tx1"/>
        </a:solidFill>
        <a:latin typeface="游ゴシック" panose="020B0400000000000000" pitchFamily="50" charset="-128"/>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r>
              <a:rPr kumimoji="1" lang="ja-JP" altLang="en-US" dirty="0"/>
              <a:t>マスタ タイトルの書式設定</a:t>
            </a:r>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solidFill>
                  <a:schemeClr val="tx1">
                    <a:tint val="75000"/>
                  </a:schemeClr>
                </a:solidFill>
                <a:latin typeface="游ゴシック" panose="020B0400000000000000" pitchFamily="50" charset="-128"/>
                <a:ea typeface="游ゴシック" panose="020B0400000000000000"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 サブタイトルの書式設定</a:t>
            </a:r>
          </a:p>
        </p:txBody>
      </p:sp>
      <p:sp>
        <p:nvSpPr>
          <p:cNvPr id="4" name="日付プレースホルダ 3"/>
          <p:cNvSpPr>
            <a:spLocks noGrp="1"/>
          </p:cNvSpPr>
          <p:nvPr>
            <p:ph type="dt" sz="half" idx="10"/>
          </p:nvPr>
        </p:nvSpPr>
        <p:spPr>
          <a:xfrm>
            <a:off x="495300" y="6356351"/>
            <a:ext cx="231140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30ACF99A-AD14-7449-BB86-02D90A12491B}" type="datetime1">
              <a:rPr lang="ja-JP" altLang="en-US" smtClean="0"/>
              <a:pPr/>
              <a:t>2022/9/26</a:t>
            </a:fld>
            <a:endParaRPr lang="ja-JP" altLang="en-US" dirty="0"/>
          </a:p>
        </p:txBody>
      </p:sp>
      <p:sp>
        <p:nvSpPr>
          <p:cNvPr id="5" name="フッター プレースホルダ 4"/>
          <p:cNvSpPr>
            <a:spLocks noGrp="1"/>
          </p:cNvSpPr>
          <p:nvPr>
            <p:ph type="ftr" sz="quarter" idx="11"/>
          </p:nvPr>
        </p:nvSpPr>
        <p:spPr>
          <a:xfrm>
            <a:off x="3384550" y="6356351"/>
            <a:ext cx="313690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endParaRPr lang="ja-JP" altLang="en-US" dirty="0"/>
          </a:p>
        </p:txBody>
      </p:sp>
      <p:sp>
        <p:nvSpPr>
          <p:cNvPr id="6" name="スライド番号プレースホルダ 5"/>
          <p:cNvSpPr>
            <a:spLocks noGrp="1"/>
          </p:cNvSpPr>
          <p:nvPr>
            <p:ph type="sldNum" sz="quarter" idx="12"/>
          </p:nvPr>
        </p:nvSpPr>
        <p:spPr>
          <a:xfrm>
            <a:off x="7099300" y="6356351"/>
            <a:ext cx="231140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2523E08C-3EB2-40E2-AB4C-07938D5BBEF7}" type="slidenum">
              <a:rPr lang="ja-JP" altLang="en-US" smtClean="0"/>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573F0D-F93E-FF40-BBFA-5CB04BDDD213}"/>
              </a:ext>
            </a:extLst>
          </p:cNvPr>
          <p:cNvSpPr>
            <a:spLocks noGrp="1"/>
          </p:cNvSpPr>
          <p:nvPr>
            <p:ph type="title"/>
          </p:nvPr>
        </p:nvSpPr>
        <p:spPr>
          <a:xfrm>
            <a:off x="682625" y="457200"/>
            <a:ext cx="3194050" cy="1600200"/>
          </a:xfrm>
          <a:prstGeom prst="rect">
            <a:avLst/>
          </a:prstGeom>
        </p:spPr>
        <p:txBody>
          <a:bodyPr anchor="b"/>
          <a:lstStyle>
            <a:lvl1pPr>
              <a:defRPr sz="3200">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1B5FFC6E-7C56-9E44-BF79-E8DFE24823FF}"/>
              </a:ext>
            </a:extLst>
          </p:cNvPr>
          <p:cNvSpPr>
            <a:spLocks noGrp="1"/>
          </p:cNvSpPr>
          <p:nvPr>
            <p:ph idx="1"/>
          </p:nvPr>
        </p:nvSpPr>
        <p:spPr>
          <a:xfrm>
            <a:off x="4211638" y="987425"/>
            <a:ext cx="5014912" cy="4873625"/>
          </a:xfrm>
          <a:prstGeom prst="rect">
            <a:avLst/>
          </a:prstGeom>
        </p:spPr>
        <p:txBody>
          <a:bodyPr/>
          <a:lstStyle>
            <a:lvl1pPr>
              <a:defRPr sz="3200">
                <a:latin typeface="游ゴシック" panose="020B0400000000000000" pitchFamily="50" charset="-128"/>
                <a:ea typeface="游ゴシック" panose="020B0400000000000000" pitchFamily="50" charset="-128"/>
              </a:defRPr>
            </a:lvl1pPr>
            <a:lvl2pPr>
              <a:defRPr sz="2800">
                <a:latin typeface="游ゴシック" panose="020B0400000000000000" pitchFamily="50" charset="-128"/>
                <a:ea typeface="游ゴシック" panose="020B0400000000000000" pitchFamily="50" charset="-128"/>
              </a:defRPr>
            </a:lvl2pPr>
            <a:lvl3pPr>
              <a:defRPr sz="2400">
                <a:latin typeface="游ゴシック" panose="020B0400000000000000" pitchFamily="50" charset="-128"/>
                <a:ea typeface="游ゴシック" panose="020B0400000000000000" pitchFamily="50" charset="-128"/>
              </a:defRPr>
            </a:lvl3pPr>
            <a:lvl4pPr>
              <a:defRPr sz="2000">
                <a:latin typeface="游ゴシック" panose="020B0400000000000000" pitchFamily="50" charset="-128"/>
                <a:ea typeface="游ゴシック" panose="020B0400000000000000" pitchFamily="50" charset="-128"/>
              </a:defRPr>
            </a:lvl4pPr>
            <a:lvl5pPr>
              <a:defRPr sz="2000">
                <a:latin typeface="游ゴシック" panose="020B0400000000000000" pitchFamily="50" charset="-128"/>
                <a:ea typeface="游ゴシック" panose="020B0400000000000000" pitchFamily="50" charset="-128"/>
              </a:defRPr>
            </a:lvl5pPr>
            <a:lvl6pPr>
              <a:defRPr sz="2000"/>
            </a:lvl6pPr>
            <a:lvl7pPr>
              <a:defRPr sz="2000"/>
            </a:lvl7pPr>
            <a:lvl8pPr>
              <a:defRPr sz="2000"/>
            </a:lvl8pPr>
            <a:lvl9pPr>
              <a:defRPr sz="20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テキスト プレースホルダー 3">
            <a:extLst>
              <a:ext uri="{FF2B5EF4-FFF2-40B4-BE49-F238E27FC236}">
                <a16:creationId xmlns:a16="http://schemas.microsoft.com/office/drawing/2014/main" id="{BCCCF066-0C75-2141-AD7C-6EDEA2E60395}"/>
              </a:ext>
            </a:extLst>
          </p:cNvPr>
          <p:cNvSpPr>
            <a:spLocks noGrp="1"/>
          </p:cNvSpPr>
          <p:nvPr>
            <p:ph type="body" sz="half" idx="2"/>
          </p:nvPr>
        </p:nvSpPr>
        <p:spPr>
          <a:xfrm>
            <a:off x="682625" y="2057400"/>
            <a:ext cx="3194050" cy="3811588"/>
          </a:xfrm>
          <a:prstGeom prst="rect">
            <a:avLst/>
          </a:prstGeom>
        </p:spPr>
        <p:txBody>
          <a:bodyPr/>
          <a:lstStyle>
            <a:lvl1pPr marL="0" indent="0">
              <a:buNone/>
              <a:defRPr sz="1600">
                <a:latin typeface="游ゴシック" panose="020B0400000000000000" pitchFamily="50" charset="-128"/>
                <a:ea typeface="游ゴシック" panose="020B0400000000000000" pitchFamily="50" charset="-128"/>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dirty="0"/>
              <a:t>マスター テキストの書式設定</a:t>
            </a:r>
          </a:p>
        </p:txBody>
      </p:sp>
      <p:sp>
        <p:nvSpPr>
          <p:cNvPr id="5" name="日付プレースホルダー 4">
            <a:extLst>
              <a:ext uri="{FF2B5EF4-FFF2-40B4-BE49-F238E27FC236}">
                <a16:creationId xmlns:a16="http://schemas.microsoft.com/office/drawing/2014/main" id="{E1B43B43-6073-D141-BBE6-E5C0CFD4843B}"/>
              </a:ext>
            </a:extLst>
          </p:cNvPr>
          <p:cNvSpPr>
            <a:spLocks noGrp="1"/>
          </p:cNvSpPr>
          <p:nvPr>
            <p:ph type="dt" sz="half" idx="10"/>
          </p:nvPr>
        </p:nvSpPr>
        <p:spPr>
          <a:xfrm>
            <a:off x="681038"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B095568F-D00C-C641-BE78-7888AF7C0FAA}" type="datetimeFigureOut">
              <a:rPr lang="ja-JP" altLang="en-US" smtClean="0"/>
              <a:pPr/>
              <a:t>2022/9/26</a:t>
            </a:fld>
            <a:endParaRPr lang="ja-JP" altLang="en-US" dirty="0"/>
          </a:p>
        </p:txBody>
      </p:sp>
      <p:sp>
        <p:nvSpPr>
          <p:cNvPr id="6" name="フッター プレースホルダー 5">
            <a:extLst>
              <a:ext uri="{FF2B5EF4-FFF2-40B4-BE49-F238E27FC236}">
                <a16:creationId xmlns:a16="http://schemas.microsoft.com/office/drawing/2014/main" id="{E93AEBDA-3B46-274B-A13A-DDE9EBBC9FF5}"/>
              </a:ext>
            </a:extLst>
          </p:cNvPr>
          <p:cNvSpPr>
            <a:spLocks noGrp="1"/>
          </p:cNvSpPr>
          <p:nvPr>
            <p:ph type="ftr" sz="quarter" idx="11"/>
          </p:nvPr>
        </p:nvSpPr>
        <p:spPr>
          <a:xfrm>
            <a:off x="3281363" y="6356350"/>
            <a:ext cx="3343275"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endParaRPr lang="ja-JP" altLang="en-US" dirty="0"/>
          </a:p>
        </p:txBody>
      </p:sp>
      <p:sp>
        <p:nvSpPr>
          <p:cNvPr id="7" name="スライド番号プレースホルダー 6">
            <a:extLst>
              <a:ext uri="{FF2B5EF4-FFF2-40B4-BE49-F238E27FC236}">
                <a16:creationId xmlns:a16="http://schemas.microsoft.com/office/drawing/2014/main" id="{C1888F0E-AF58-EE43-ADD2-BBA3D13ADD70}"/>
              </a:ext>
            </a:extLst>
          </p:cNvPr>
          <p:cNvSpPr>
            <a:spLocks noGrp="1"/>
          </p:cNvSpPr>
          <p:nvPr>
            <p:ph type="sldNum" sz="quarter" idx="12"/>
          </p:nvPr>
        </p:nvSpPr>
        <p:spPr>
          <a:xfrm>
            <a:off x="6996113"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DB5650BF-9A16-BC49-B3E6-F38AD3E2D0FB}" type="slidenum">
              <a:rPr lang="ja-JP" altLang="en-US" smtClean="0"/>
              <a:pPr/>
              <a:t>‹#›</a:t>
            </a:fld>
            <a:endParaRPr lang="ja-JP" altLang="en-US" dirty="0"/>
          </a:p>
        </p:txBody>
      </p:sp>
    </p:spTree>
    <p:extLst>
      <p:ext uri="{BB962C8B-B14F-4D97-AF65-F5344CB8AC3E}">
        <p14:creationId xmlns:p14="http://schemas.microsoft.com/office/powerpoint/2010/main" val="4177459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289D91-6FE7-974C-A217-AF02CF3A698B}"/>
              </a:ext>
            </a:extLst>
          </p:cNvPr>
          <p:cNvSpPr>
            <a:spLocks noGrp="1"/>
          </p:cNvSpPr>
          <p:nvPr>
            <p:ph type="title"/>
          </p:nvPr>
        </p:nvSpPr>
        <p:spPr>
          <a:xfrm>
            <a:off x="682625" y="457200"/>
            <a:ext cx="3194050" cy="1600200"/>
          </a:xfrm>
          <a:prstGeom prst="rect">
            <a:avLst/>
          </a:prstGeom>
        </p:spPr>
        <p:txBody>
          <a:bodyPr anchor="b"/>
          <a:lstStyle>
            <a:lvl1pPr>
              <a:defRPr sz="3200">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図プレースホルダー 2">
            <a:extLst>
              <a:ext uri="{FF2B5EF4-FFF2-40B4-BE49-F238E27FC236}">
                <a16:creationId xmlns:a16="http://schemas.microsoft.com/office/drawing/2014/main" id="{79E33E2B-8993-6340-877D-C62CCF7C9750}"/>
              </a:ext>
            </a:extLst>
          </p:cNvPr>
          <p:cNvSpPr>
            <a:spLocks noGrp="1"/>
          </p:cNvSpPr>
          <p:nvPr>
            <p:ph type="pic" idx="1"/>
          </p:nvPr>
        </p:nvSpPr>
        <p:spPr>
          <a:xfrm>
            <a:off x="4211638" y="987425"/>
            <a:ext cx="5014912" cy="4873625"/>
          </a:xfrm>
          <a:prstGeom prst="rect">
            <a:avLst/>
          </a:prstGeom>
        </p:spPr>
        <p:txBody>
          <a:bodyPr/>
          <a:lstStyle>
            <a:lvl1pPr marL="0" indent="0">
              <a:buNone/>
              <a:defRPr sz="3200">
                <a:latin typeface="游ゴシック" panose="020B0400000000000000" pitchFamily="50" charset="-128"/>
                <a:ea typeface="游ゴシック" panose="020B0400000000000000" pitchFamily="50"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a:extLst>
              <a:ext uri="{FF2B5EF4-FFF2-40B4-BE49-F238E27FC236}">
                <a16:creationId xmlns:a16="http://schemas.microsoft.com/office/drawing/2014/main" id="{C2844B02-6739-3246-8421-DBB4AD14CD4A}"/>
              </a:ext>
            </a:extLst>
          </p:cNvPr>
          <p:cNvSpPr>
            <a:spLocks noGrp="1"/>
          </p:cNvSpPr>
          <p:nvPr>
            <p:ph type="body" sz="half" idx="2"/>
          </p:nvPr>
        </p:nvSpPr>
        <p:spPr>
          <a:xfrm>
            <a:off x="682625" y="2057400"/>
            <a:ext cx="3194050" cy="3811588"/>
          </a:xfrm>
          <a:prstGeom prst="rect">
            <a:avLst/>
          </a:prstGeom>
        </p:spPr>
        <p:txBody>
          <a:bodyPr/>
          <a:lstStyle>
            <a:lvl1pPr marL="0" indent="0">
              <a:buNone/>
              <a:defRPr sz="1600">
                <a:latin typeface="游ゴシック" panose="020B0400000000000000" pitchFamily="50" charset="-128"/>
                <a:ea typeface="游ゴシック" panose="020B0400000000000000" pitchFamily="50" charset="-128"/>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dirty="0"/>
              <a:t>マスター テキストの書式設定</a:t>
            </a:r>
          </a:p>
        </p:txBody>
      </p:sp>
      <p:sp>
        <p:nvSpPr>
          <p:cNvPr id="5" name="日付プレースホルダー 4">
            <a:extLst>
              <a:ext uri="{FF2B5EF4-FFF2-40B4-BE49-F238E27FC236}">
                <a16:creationId xmlns:a16="http://schemas.microsoft.com/office/drawing/2014/main" id="{6B2F7DE9-C874-E14A-8BD1-91F607A87E99}"/>
              </a:ext>
            </a:extLst>
          </p:cNvPr>
          <p:cNvSpPr>
            <a:spLocks noGrp="1"/>
          </p:cNvSpPr>
          <p:nvPr>
            <p:ph type="dt" sz="half" idx="10"/>
          </p:nvPr>
        </p:nvSpPr>
        <p:spPr>
          <a:xfrm>
            <a:off x="681038"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B095568F-D00C-C641-BE78-7888AF7C0FAA}" type="datetimeFigureOut">
              <a:rPr lang="ja-JP" altLang="en-US" smtClean="0"/>
              <a:pPr/>
              <a:t>2022/9/26</a:t>
            </a:fld>
            <a:endParaRPr lang="ja-JP" altLang="en-US" dirty="0"/>
          </a:p>
        </p:txBody>
      </p:sp>
      <p:sp>
        <p:nvSpPr>
          <p:cNvPr id="6" name="フッター プレースホルダー 5">
            <a:extLst>
              <a:ext uri="{FF2B5EF4-FFF2-40B4-BE49-F238E27FC236}">
                <a16:creationId xmlns:a16="http://schemas.microsoft.com/office/drawing/2014/main" id="{F4F4E754-D07C-FD4D-B6A6-3ABD2DA402F9}"/>
              </a:ext>
            </a:extLst>
          </p:cNvPr>
          <p:cNvSpPr>
            <a:spLocks noGrp="1"/>
          </p:cNvSpPr>
          <p:nvPr>
            <p:ph type="ftr" sz="quarter" idx="11"/>
          </p:nvPr>
        </p:nvSpPr>
        <p:spPr>
          <a:xfrm>
            <a:off x="3281363" y="6356350"/>
            <a:ext cx="3343275"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endParaRPr lang="ja-JP" altLang="en-US" dirty="0"/>
          </a:p>
        </p:txBody>
      </p:sp>
      <p:sp>
        <p:nvSpPr>
          <p:cNvPr id="7" name="スライド番号プレースホルダー 6">
            <a:extLst>
              <a:ext uri="{FF2B5EF4-FFF2-40B4-BE49-F238E27FC236}">
                <a16:creationId xmlns:a16="http://schemas.microsoft.com/office/drawing/2014/main" id="{C5545D07-59B2-0342-8F0F-D4B72DFD7278}"/>
              </a:ext>
            </a:extLst>
          </p:cNvPr>
          <p:cNvSpPr>
            <a:spLocks noGrp="1"/>
          </p:cNvSpPr>
          <p:nvPr>
            <p:ph type="sldNum" sz="quarter" idx="12"/>
          </p:nvPr>
        </p:nvSpPr>
        <p:spPr>
          <a:xfrm>
            <a:off x="6996113"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DB5650BF-9A16-BC49-B3E6-F38AD3E2D0FB}" type="slidenum">
              <a:rPr lang="ja-JP" altLang="en-US" smtClean="0"/>
              <a:pPr/>
              <a:t>‹#›</a:t>
            </a:fld>
            <a:endParaRPr lang="ja-JP" altLang="en-US" dirty="0"/>
          </a:p>
        </p:txBody>
      </p:sp>
    </p:spTree>
    <p:extLst>
      <p:ext uri="{BB962C8B-B14F-4D97-AF65-F5344CB8AC3E}">
        <p14:creationId xmlns:p14="http://schemas.microsoft.com/office/powerpoint/2010/main" val="4282887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B5A6E2-BB2A-9545-939B-9663849E5A43}"/>
              </a:ext>
            </a:extLst>
          </p:cNvPr>
          <p:cNvSpPr>
            <a:spLocks noGrp="1"/>
          </p:cNvSpPr>
          <p:nvPr>
            <p:ph type="title"/>
          </p:nvPr>
        </p:nvSpPr>
        <p:spPr>
          <a:xfrm>
            <a:off x="681038" y="365125"/>
            <a:ext cx="8543925" cy="1325563"/>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縦書きテキスト プレースホルダー 2">
            <a:extLst>
              <a:ext uri="{FF2B5EF4-FFF2-40B4-BE49-F238E27FC236}">
                <a16:creationId xmlns:a16="http://schemas.microsoft.com/office/drawing/2014/main" id="{09AAA361-49F1-6F4F-A8F5-7085EEE6BF53}"/>
              </a:ext>
            </a:extLst>
          </p:cNvPr>
          <p:cNvSpPr>
            <a:spLocks noGrp="1"/>
          </p:cNvSpPr>
          <p:nvPr>
            <p:ph type="body" orient="vert" idx="1"/>
          </p:nvPr>
        </p:nvSpPr>
        <p:spPr>
          <a:xfrm>
            <a:off x="681038" y="1825625"/>
            <a:ext cx="8543925" cy="4351338"/>
          </a:xfrm>
          <a:prstGeom prst="rect">
            <a:avLst/>
          </a:prstGeom>
        </p:spPr>
        <p:txBody>
          <a:bodyPr vert="eaVert"/>
          <a:lstStyle>
            <a:lvl1pPr>
              <a:defRPr>
                <a:latin typeface="游ゴシック" panose="020B0400000000000000" pitchFamily="50" charset="-128"/>
                <a:ea typeface="游ゴシック" panose="020B0400000000000000" pitchFamily="50" charset="-128"/>
              </a:defRPr>
            </a:lvl1pPr>
            <a:lvl2pPr>
              <a:defRPr>
                <a:latin typeface="游ゴシック" panose="020B0400000000000000" pitchFamily="50" charset="-128"/>
                <a:ea typeface="游ゴシック" panose="020B0400000000000000" pitchFamily="50" charset="-128"/>
              </a:defRPr>
            </a:lvl2pPr>
            <a:lvl3pPr>
              <a:defRPr>
                <a:latin typeface="游ゴシック" panose="020B0400000000000000" pitchFamily="50" charset="-128"/>
                <a:ea typeface="游ゴシック" panose="020B0400000000000000" pitchFamily="50" charset="-128"/>
              </a:defRPr>
            </a:lvl3pPr>
            <a:lvl4pPr>
              <a:defRPr>
                <a:latin typeface="游ゴシック" panose="020B0400000000000000" pitchFamily="50" charset="-128"/>
                <a:ea typeface="游ゴシック" panose="020B0400000000000000" pitchFamily="50" charset="-128"/>
              </a:defRPr>
            </a:lvl4pPr>
            <a:lvl5pPr>
              <a:defRPr>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25201272-9582-5A40-BCA5-44018E9EDA17}"/>
              </a:ext>
            </a:extLst>
          </p:cNvPr>
          <p:cNvSpPr>
            <a:spLocks noGrp="1"/>
          </p:cNvSpPr>
          <p:nvPr>
            <p:ph type="dt" sz="half" idx="10"/>
          </p:nvPr>
        </p:nvSpPr>
        <p:spPr>
          <a:xfrm>
            <a:off x="681038"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B095568F-D00C-C641-BE78-7888AF7C0FAA}" type="datetimeFigureOut">
              <a:rPr lang="ja-JP" altLang="en-US" smtClean="0"/>
              <a:pPr/>
              <a:t>2022/9/26</a:t>
            </a:fld>
            <a:endParaRPr lang="ja-JP" altLang="en-US" dirty="0"/>
          </a:p>
        </p:txBody>
      </p:sp>
      <p:sp>
        <p:nvSpPr>
          <p:cNvPr id="5" name="フッター プレースホルダー 4">
            <a:extLst>
              <a:ext uri="{FF2B5EF4-FFF2-40B4-BE49-F238E27FC236}">
                <a16:creationId xmlns:a16="http://schemas.microsoft.com/office/drawing/2014/main" id="{2CDF1AAB-C0CF-7E49-B2A2-A9A08320DFCA}"/>
              </a:ext>
            </a:extLst>
          </p:cNvPr>
          <p:cNvSpPr>
            <a:spLocks noGrp="1"/>
          </p:cNvSpPr>
          <p:nvPr>
            <p:ph type="ftr" sz="quarter" idx="11"/>
          </p:nvPr>
        </p:nvSpPr>
        <p:spPr>
          <a:xfrm>
            <a:off x="3281363" y="6356350"/>
            <a:ext cx="3343275"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endParaRPr lang="ja-JP" altLang="en-US" dirty="0"/>
          </a:p>
        </p:txBody>
      </p:sp>
      <p:sp>
        <p:nvSpPr>
          <p:cNvPr id="6" name="スライド番号プレースホルダー 5">
            <a:extLst>
              <a:ext uri="{FF2B5EF4-FFF2-40B4-BE49-F238E27FC236}">
                <a16:creationId xmlns:a16="http://schemas.microsoft.com/office/drawing/2014/main" id="{C8150AE0-A9EA-7048-902E-C6B94349C8F6}"/>
              </a:ext>
            </a:extLst>
          </p:cNvPr>
          <p:cNvSpPr>
            <a:spLocks noGrp="1"/>
          </p:cNvSpPr>
          <p:nvPr>
            <p:ph type="sldNum" sz="quarter" idx="12"/>
          </p:nvPr>
        </p:nvSpPr>
        <p:spPr>
          <a:xfrm>
            <a:off x="6996113"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DB5650BF-9A16-BC49-B3E6-F38AD3E2D0FB}" type="slidenum">
              <a:rPr lang="ja-JP" altLang="en-US" smtClean="0"/>
              <a:pPr/>
              <a:t>‹#›</a:t>
            </a:fld>
            <a:endParaRPr lang="ja-JP" altLang="en-US" dirty="0"/>
          </a:p>
        </p:txBody>
      </p:sp>
    </p:spTree>
    <p:extLst>
      <p:ext uri="{BB962C8B-B14F-4D97-AF65-F5344CB8AC3E}">
        <p14:creationId xmlns:p14="http://schemas.microsoft.com/office/powerpoint/2010/main" val="4141124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07C0CE7-85A0-5844-97D9-715EAA6AF96E}"/>
              </a:ext>
            </a:extLst>
          </p:cNvPr>
          <p:cNvSpPr>
            <a:spLocks noGrp="1"/>
          </p:cNvSpPr>
          <p:nvPr>
            <p:ph type="title" orient="vert"/>
          </p:nvPr>
        </p:nvSpPr>
        <p:spPr>
          <a:xfrm>
            <a:off x="7089775" y="365125"/>
            <a:ext cx="2135188" cy="5811838"/>
          </a:xfrm>
          <a:prstGeom prst="rect">
            <a:avLst/>
          </a:prstGeom>
        </p:spPr>
        <p:txBody>
          <a:bodyPr vert="eaVert"/>
          <a:lstStyle>
            <a:lvl1pPr>
              <a:defRPr>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縦書きテキスト プレースホルダー 2">
            <a:extLst>
              <a:ext uri="{FF2B5EF4-FFF2-40B4-BE49-F238E27FC236}">
                <a16:creationId xmlns:a16="http://schemas.microsoft.com/office/drawing/2014/main" id="{75BB07BA-F8D4-2D4E-9EA2-89D911A7F5C1}"/>
              </a:ext>
            </a:extLst>
          </p:cNvPr>
          <p:cNvSpPr>
            <a:spLocks noGrp="1"/>
          </p:cNvSpPr>
          <p:nvPr>
            <p:ph type="body" orient="vert" idx="1"/>
          </p:nvPr>
        </p:nvSpPr>
        <p:spPr>
          <a:xfrm>
            <a:off x="681038" y="365125"/>
            <a:ext cx="6256337" cy="5811838"/>
          </a:xfrm>
          <a:prstGeom prst="rect">
            <a:avLst/>
          </a:prstGeom>
        </p:spPr>
        <p:txBody>
          <a:bodyPr vert="eaVert"/>
          <a:lstStyle>
            <a:lvl1pPr>
              <a:defRPr>
                <a:latin typeface="游ゴシック" panose="020B0400000000000000" pitchFamily="50" charset="-128"/>
                <a:ea typeface="游ゴシック" panose="020B0400000000000000" pitchFamily="50" charset="-128"/>
              </a:defRPr>
            </a:lvl1pPr>
            <a:lvl2pPr>
              <a:defRPr>
                <a:latin typeface="游ゴシック" panose="020B0400000000000000" pitchFamily="50" charset="-128"/>
                <a:ea typeface="游ゴシック" panose="020B0400000000000000" pitchFamily="50" charset="-128"/>
              </a:defRPr>
            </a:lvl2pPr>
            <a:lvl3pPr>
              <a:defRPr>
                <a:latin typeface="游ゴシック" panose="020B0400000000000000" pitchFamily="50" charset="-128"/>
                <a:ea typeface="游ゴシック" panose="020B0400000000000000" pitchFamily="50" charset="-128"/>
              </a:defRPr>
            </a:lvl3pPr>
            <a:lvl4pPr>
              <a:defRPr>
                <a:latin typeface="游ゴシック" panose="020B0400000000000000" pitchFamily="50" charset="-128"/>
                <a:ea typeface="游ゴシック" panose="020B0400000000000000" pitchFamily="50" charset="-128"/>
              </a:defRPr>
            </a:lvl4pPr>
            <a:lvl5pPr>
              <a:defRPr>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98C77C43-DB97-3C40-981A-BD22CD6361C3}"/>
              </a:ext>
            </a:extLst>
          </p:cNvPr>
          <p:cNvSpPr>
            <a:spLocks noGrp="1"/>
          </p:cNvSpPr>
          <p:nvPr>
            <p:ph type="dt" sz="half" idx="10"/>
          </p:nvPr>
        </p:nvSpPr>
        <p:spPr>
          <a:xfrm>
            <a:off x="681038"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B095568F-D00C-C641-BE78-7888AF7C0FAA}" type="datetimeFigureOut">
              <a:rPr lang="ja-JP" altLang="en-US" smtClean="0"/>
              <a:pPr/>
              <a:t>2022/9/26</a:t>
            </a:fld>
            <a:endParaRPr lang="ja-JP" altLang="en-US" dirty="0"/>
          </a:p>
        </p:txBody>
      </p:sp>
      <p:sp>
        <p:nvSpPr>
          <p:cNvPr id="5" name="フッター プレースホルダー 4">
            <a:extLst>
              <a:ext uri="{FF2B5EF4-FFF2-40B4-BE49-F238E27FC236}">
                <a16:creationId xmlns:a16="http://schemas.microsoft.com/office/drawing/2014/main" id="{1B7C40C2-8D2E-274C-803C-DE4ED61DCCC2}"/>
              </a:ext>
            </a:extLst>
          </p:cNvPr>
          <p:cNvSpPr>
            <a:spLocks noGrp="1"/>
          </p:cNvSpPr>
          <p:nvPr>
            <p:ph type="ftr" sz="quarter" idx="11"/>
          </p:nvPr>
        </p:nvSpPr>
        <p:spPr>
          <a:xfrm>
            <a:off x="3281363" y="6356350"/>
            <a:ext cx="3343275"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endParaRPr lang="ja-JP" altLang="en-US" dirty="0"/>
          </a:p>
        </p:txBody>
      </p:sp>
      <p:sp>
        <p:nvSpPr>
          <p:cNvPr id="6" name="スライド番号プレースホルダー 5">
            <a:extLst>
              <a:ext uri="{FF2B5EF4-FFF2-40B4-BE49-F238E27FC236}">
                <a16:creationId xmlns:a16="http://schemas.microsoft.com/office/drawing/2014/main" id="{AA8F1A15-CC12-A342-BC70-46E3DA771A0E}"/>
              </a:ext>
            </a:extLst>
          </p:cNvPr>
          <p:cNvSpPr>
            <a:spLocks noGrp="1"/>
          </p:cNvSpPr>
          <p:nvPr>
            <p:ph type="sldNum" sz="quarter" idx="12"/>
          </p:nvPr>
        </p:nvSpPr>
        <p:spPr>
          <a:xfrm>
            <a:off x="6996113"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DB5650BF-9A16-BC49-B3E6-F38AD3E2D0FB}" type="slidenum">
              <a:rPr lang="ja-JP" altLang="en-US" smtClean="0"/>
              <a:pPr/>
              <a:t>‹#›</a:t>
            </a:fld>
            <a:endParaRPr lang="ja-JP" altLang="en-US" dirty="0"/>
          </a:p>
        </p:txBody>
      </p:sp>
    </p:spTree>
    <p:extLst>
      <p:ext uri="{BB962C8B-B14F-4D97-AF65-F5344CB8AC3E}">
        <p14:creationId xmlns:p14="http://schemas.microsoft.com/office/powerpoint/2010/main" val="536418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6" name="フッター プレースホルダー 4"/>
          <p:cNvSpPr>
            <a:spLocks noGrp="1"/>
          </p:cNvSpPr>
          <p:nvPr>
            <p:ph type="ftr" sz="quarter" idx="11"/>
          </p:nvPr>
        </p:nvSpPr>
        <p:spPr>
          <a:xfrm>
            <a:off x="5775062" y="6400803"/>
            <a:ext cx="4044950" cy="284163"/>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pPr>
              <a:defRPr/>
            </a:pPr>
            <a:endParaRPr lang="en-US" dirty="0"/>
          </a:p>
        </p:txBody>
      </p:sp>
      <p:sp>
        <p:nvSpPr>
          <p:cNvPr id="4" name="タイトル 3">
            <a:extLst>
              <a:ext uri="{FF2B5EF4-FFF2-40B4-BE49-F238E27FC236}">
                <a16:creationId xmlns:a16="http://schemas.microsoft.com/office/drawing/2014/main" id="{B4CD1FB3-AE00-E37C-B791-2E34D020855C}"/>
              </a:ext>
            </a:extLst>
          </p:cNvPr>
          <p:cNvSpPr>
            <a:spLocks noGrp="1"/>
          </p:cNvSpPr>
          <p:nvPr>
            <p:ph type="title" hasCustomPrompt="1"/>
          </p:nvPr>
        </p:nvSpPr>
        <p:spPr>
          <a:xfrm>
            <a:off x="472219" y="173034"/>
            <a:ext cx="7361102" cy="375646"/>
          </a:xfrm>
          <a:prstGeom prst="rect">
            <a:avLst/>
          </a:prstGeom>
        </p:spPr>
        <p:txBody>
          <a:bodyPr lIns="0" tIns="0" rIns="0" bIns="0"/>
          <a:lstStyle>
            <a:lvl1pPr algn="l">
              <a:defRPr sz="2200" b="1">
                <a:solidFill>
                  <a:srgbClr val="FEFFFE"/>
                </a:solidFill>
                <a:latin typeface="游ゴシック" panose="020B0400000000000000" pitchFamily="50" charset="-128"/>
                <a:ea typeface="游ゴシック" panose="020B0400000000000000" pitchFamily="50" charset="-128"/>
              </a:defRPr>
            </a:lvl1pPr>
          </a:lstStyle>
          <a:p>
            <a:r>
              <a:rPr kumimoji="1" lang="ja-JP" altLang="en-US" dirty="0"/>
              <a:t>タイトル</a:t>
            </a:r>
          </a:p>
        </p:txBody>
      </p:sp>
    </p:spTree>
    <p:extLst>
      <p:ext uri="{BB962C8B-B14F-4D97-AF65-F5344CB8AC3E}">
        <p14:creationId xmlns:p14="http://schemas.microsoft.com/office/powerpoint/2010/main" val="274592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D62EFE-DA94-5B43-B646-B65D38237D51}"/>
              </a:ext>
            </a:extLst>
          </p:cNvPr>
          <p:cNvSpPr>
            <a:spLocks noGrp="1"/>
          </p:cNvSpPr>
          <p:nvPr>
            <p:ph type="ctrTitle"/>
          </p:nvPr>
        </p:nvSpPr>
        <p:spPr>
          <a:xfrm>
            <a:off x="1238250" y="1122363"/>
            <a:ext cx="7429500" cy="2387600"/>
          </a:xfrm>
          <a:prstGeom prst="rect">
            <a:avLst/>
          </a:prstGeom>
        </p:spPr>
        <p:txBody>
          <a:bodyPr anchor="b"/>
          <a:lstStyle>
            <a:lvl1pPr algn="ctr">
              <a:defRPr sz="6000">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B78A4091-95D4-EF45-9A69-AFFA3BF17FB8}"/>
              </a:ext>
            </a:extLst>
          </p:cNvPr>
          <p:cNvSpPr>
            <a:spLocks noGrp="1"/>
          </p:cNvSpPr>
          <p:nvPr>
            <p:ph type="subTitle" idx="1"/>
          </p:nvPr>
        </p:nvSpPr>
        <p:spPr>
          <a:xfrm>
            <a:off x="1238250" y="3602038"/>
            <a:ext cx="7429500" cy="1655762"/>
          </a:xfrm>
          <a:prstGeom prst="rect">
            <a:avLst/>
          </a:prstGeom>
        </p:spPr>
        <p:txBody>
          <a:bodyPr/>
          <a:lstStyle>
            <a:lvl1pPr marL="0" indent="0" algn="ctr">
              <a:buNone/>
              <a:defRPr sz="2400">
                <a:latin typeface="游ゴシック" panose="020B0400000000000000" pitchFamily="50" charset="-128"/>
                <a:ea typeface="游ゴシック" panose="020B0400000000000000"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sp>
        <p:nvSpPr>
          <p:cNvPr id="4" name="日付プレースホルダー 3">
            <a:extLst>
              <a:ext uri="{FF2B5EF4-FFF2-40B4-BE49-F238E27FC236}">
                <a16:creationId xmlns:a16="http://schemas.microsoft.com/office/drawing/2014/main" id="{25400C58-4D19-D443-BC9B-4B866B67F5BC}"/>
              </a:ext>
            </a:extLst>
          </p:cNvPr>
          <p:cNvSpPr>
            <a:spLocks noGrp="1"/>
          </p:cNvSpPr>
          <p:nvPr>
            <p:ph type="dt" sz="half" idx="10"/>
          </p:nvPr>
        </p:nvSpPr>
        <p:spPr>
          <a:xfrm>
            <a:off x="681038"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B095568F-D00C-C641-BE78-7888AF7C0FAA}" type="datetimeFigureOut">
              <a:rPr lang="ja-JP" altLang="en-US" smtClean="0"/>
              <a:pPr/>
              <a:t>2022/9/26</a:t>
            </a:fld>
            <a:endParaRPr lang="ja-JP" altLang="en-US" dirty="0"/>
          </a:p>
        </p:txBody>
      </p:sp>
      <p:sp>
        <p:nvSpPr>
          <p:cNvPr id="5" name="フッター プレースホルダー 4">
            <a:extLst>
              <a:ext uri="{FF2B5EF4-FFF2-40B4-BE49-F238E27FC236}">
                <a16:creationId xmlns:a16="http://schemas.microsoft.com/office/drawing/2014/main" id="{DBB14692-C2DC-FE43-862C-018A95246720}"/>
              </a:ext>
            </a:extLst>
          </p:cNvPr>
          <p:cNvSpPr>
            <a:spLocks noGrp="1"/>
          </p:cNvSpPr>
          <p:nvPr>
            <p:ph type="ftr" sz="quarter" idx="11"/>
          </p:nvPr>
        </p:nvSpPr>
        <p:spPr>
          <a:xfrm>
            <a:off x="3281363" y="6356350"/>
            <a:ext cx="3343275"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endParaRPr lang="ja-JP" altLang="en-US" dirty="0"/>
          </a:p>
        </p:txBody>
      </p:sp>
      <p:sp>
        <p:nvSpPr>
          <p:cNvPr id="6" name="スライド番号プレースホルダー 5">
            <a:extLst>
              <a:ext uri="{FF2B5EF4-FFF2-40B4-BE49-F238E27FC236}">
                <a16:creationId xmlns:a16="http://schemas.microsoft.com/office/drawing/2014/main" id="{3408E07E-2F5A-D94A-8431-54DF2D3EA234}"/>
              </a:ext>
            </a:extLst>
          </p:cNvPr>
          <p:cNvSpPr>
            <a:spLocks noGrp="1"/>
          </p:cNvSpPr>
          <p:nvPr>
            <p:ph type="sldNum" sz="quarter" idx="12"/>
          </p:nvPr>
        </p:nvSpPr>
        <p:spPr>
          <a:xfrm>
            <a:off x="6996113"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DB5650BF-9A16-BC49-B3E6-F38AD3E2D0FB}" type="slidenum">
              <a:rPr lang="ja-JP" altLang="en-US" smtClean="0"/>
              <a:pPr/>
              <a:t>‹#›</a:t>
            </a:fld>
            <a:endParaRPr lang="ja-JP" altLang="en-US" dirty="0"/>
          </a:p>
        </p:txBody>
      </p:sp>
    </p:spTree>
    <p:extLst>
      <p:ext uri="{BB962C8B-B14F-4D97-AF65-F5344CB8AC3E}">
        <p14:creationId xmlns:p14="http://schemas.microsoft.com/office/powerpoint/2010/main" val="2674144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66D3F-C5DB-6345-87FE-8FA9DF0E5C04}"/>
              </a:ext>
            </a:extLst>
          </p:cNvPr>
          <p:cNvSpPr>
            <a:spLocks noGrp="1"/>
          </p:cNvSpPr>
          <p:nvPr>
            <p:ph type="title"/>
          </p:nvPr>
        </p:nvSpPr>
        <p:spPr>
          <a:xfrm>
            <a:off x="681038" y="365125"/>
            <a:ext cx="8543925" cy="1325563"/>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14C2E7A0-7348-204C-B2CD-48712BBB464C}"/>
              </a:ext>
            </a:extLst>
          </p:cNvPr>
          <p:cNvSpPr>
            <a:spLocks noGrp="1"/>
          </p:cNvSpPr>
          <p:nvPr>
            <p:ph idx="1"/>
          </p:nvPr>
        </p:nvSpPr>
        <p:spPr>
          <a:xfrm>
            <a:off x="681038" y="1825625"/>
            <a:ext cx="8543925" cy="4351338"/>
          </a:xfrm>
          <a:prstGeom prst="rect">
            <a:avLst/>
          </a:prstGeom>
        </p:spPr>
        <p:txBody>
          <a:bodyPr/>
          <a:lstStyle>
            <a:lvl1pPr>
              <a:defRPr>
                <a:latin typeface="游ゴシック" panose="020B0400000000000000" pitchFamily="50" charset="-128"/>
                <a:ea typeface="游ゴシック" panose="020B0400000000000000" pitchFamily="50" charset="-128"/>
              </a:defRPr>
            </a:lvl1pPr>
            <a:lvl2pPr>
              <a:defRPr>
                <a:latin typeface="游ゴシック" panose="020B0400000000000000" pitchFamily="50" charset="-128"/>
                <a:ea typeface="游ゴシック" panose="020B0400000000000000" pitchFamily="50" charset="-128"/>
              </a:defRPr>
            </a:lvl2pPr>
            <a:lvl3pPr>
              <a:defRPr>
                <a:latin typeface="游ゴシック" panose="020B0400000000000000" pitchFamily="50" charset="-128"/>
                <a:ea typeface="游ゴシック" panose="020B0400000000000000" pitchFamily="50" charset="-128"/>
              </a:defRPr>
            </a:lvl3pPr>
            <a:lvl4pPr>
              <a:defRPr>
                <a:latin typeface="游ゴシック" panose="020B0400000000000000" pitchFamily="50" charset="-128"/>
                <a:ea typeface="游ゴシック" panose="020B0400000000000000" pitchFamily="50" charset="-128"/>
              </a:defRPr>
            </a:lvl4pPr>
            <a:lvl5pPr>
              <a:defRPr>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5468DAAF-E2DB-D64C-A663-74B80DF13470}"/>
              </a:ext>
            </a:extLst>
          </p:cNvPr>
          <p:cNvSpPr>
            <a:spLocks noGrp="1"/>
          </p:cNvSpPr>
          <p:nvPr>
            <p:ph type="dt" sz="half" idx="10"/>
          </p:nvPr>
        </p:nvSpPr>
        <p:spPr>
          <a:xfrm>
            <a:off x="681038"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B095568F-D00C-C641-BE78-7888AF7C0FAA}" type="datetimeFigureOut">
              <a:rPr lang="ja-JP" altLang="en-US" smtClean="0"/>
              <a:pPr/>
              <a:t>2022/9/26</a:t>
            </a:fld>
            <a:endParaRPr lang="ja-JP" altLang="en-US" dirty="0"/>
          </a:p>
        </p:txBody>
      </p:sp>
      <p:sp>
        <p:nvSpPr>
          <p:cNvPr id="5" name="フッター プレースホルダー 4">
            <a:extLst>
              <a:ext uri="{FF2B5EF4-FFF2-40B4-BE49-F238E27FC236}">
                <a16:creationId xmlns:a16="http://schemas.microsoft.com/office/drawing/2014/main" id="{D9955A19-A88F-6C4F-B536-8B684E8283F6}"/>
              </a:ext>
            </a:extLst>
          </p:cNvPr>
          <p:cNvSpPr>
            <a:spLocks noGrp="1"/>
          </p:cNvSpPr>
          <p:nvPr>
            <p:ph type="ftr" sz="quarter" idx="11"/>
          </p:nvPr>
        </p:nvSpPr>
        <p:spPr>
          <a:xfrm>
            <a:off x="3281363" y="6356350"/>
            <a:ext cx="3343275"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endParaRPr lang="ja-JP" altLang="en-US" dirty="0"/>
          </a:p>
        </p:txBody>
      </p:sp>
      <p:sp>
        <p:nvSpPr>
          <p:cNvPr id="6" name="スライド番号プレースホルダー 5">
            <a:extLst>
              <a:ext uri="{FF2B5EF4-FFF2-40B4-BE49-F238E27FC236}">
                <a16:creationId xmlns:a16="http://schemas.microsoft.com/office/drawing/2014/main" id="{A450EC1E-C358-744C-8EE2-73B4AF441E84}"/>
              </a:ext>
            </a:extLst>
          </p:cNvPr>
          <p:cNvSpPr>
            <a:spLocks noGrp="1"/>
          </p:cNvSpPr>
          <p:nvPr>
            <p:ph type="sldNum" sz="quarter" idx="12"/>
          </p:nvPr>
        </p:nvSpPr>
        <p:spPr>
          <a:xfrm>
            <a:off x="6996113"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DB5650BF-9A16-BC49-B3E6-F38AD3E2D0FB}" type="slidenum">
              <a:rPr lang="ja-JP" altLang="en-US" smtClean="0"/>
              <a:pPr/>
              <a:t>‹#›</a:t>
            </a:fld>
            <a:endParaRPr lang="ja-JP" altLang="en-US" dirty="0"/>
          </a:p>
        </p:txBody>
      </p:sp>
    </p:spTree>
    <p:extLst>
      <p:ext uri="{BB962C8B-B14F-4D97-AF65-F5344CB8AC3E}">
        <p14:creationId xmlns:p14="http://schemas.microsoft.com/office/powerpoint/2010/main" val="79700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0A4A69-5337-FA4D-9225-198253E64E25}"/>
              </a:ext>
            </a:extLst>
          </p:cNvPr>
          <p:cNvSpPr>
            <a:spLocks noGrp="1"/>
          </p:cNvSpPr>
          <p:nvPr>
            <p:ph type="title"/>
          </p:nvPr>
        </p:nvSpPr>
        <p:spPr>
          <a:xfrm>
            <a:off x="676275" y="1709738"/>
            <a:ext cx="8543925" cy="2852737"/>
          </a:xfrm>
          <a:prstGeom prst="rect">
            <a:avLst/>
          </a:prstGeom>
        </p:spPr>
        <p:txBody>
          <a:bodyPr anchor="b"/>
          <a:lstStyle>
            <a:lvl1pPr>
              <a:defRPr sz="6000">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223AB3D6-5F3E-0E4D-85EB-B655AC861821}"/>
              </a:ext>
            </a:extLst>
          </p:cNvPr>
          <p:cNvSpPr>
            <a:spLocks noGrp="1"/>
          </p:cNvSpPr>
          <p:nvPr>
            <p:ph type="body" idx="1"/>
          </p:nvPr>
        </p:nvSpPr>
        <p:spPr>
          <a:xfrm>
            <a:off x="676275" y="4589463"/>
            <a:ext cx="8543925" cy="1500187"/>
          </a:xfrm>
          <a:prstGeom prst="rect">
            <a:avLst/>
          </a:prstGeom>
        </p:spPr>
        <p:txBody>
          <a:bodyPr/>
          <a:lstStyle>
            <a:lvl1pPr marL="0" indent="0">
              <a:buNone/>
              <a:defRPr sz="2400">
                <a:solidFill>
                  <a:schemeClr val="tx1">
                    <a:tint val="75000"/>
                  </a:schemeClr>
                </a:solidFill>
                <a:latin typeface="游ゴシック" panose="020B0400000000000000" pitchFamily="50" charset="-128"/>
                <a:ea typeface="游ゴシック" panose="020B0400000000000000" pitchFamily="50" charset="-128"/>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dirty="0"/>
              <a:t>マスター テキストの書式設定</a:t>
            </a:r>
          </a:p>
        </p:txBody>
      </p:sp>
      <p:sp>
        <p:nvSpPr>
          <p:cNvPr id="4" name="日付プレースホルダー 3">
            <a:extLst>
              <a:ext uri="{FF2B5EF4-FFF2-40B4-BE49-F238E27FC236}">
                <a16:creationId xmlns:a16="http://schemas.microsoft.com/office/drawing/2014/main" id="{68898AA8-7D82-B64A-BE6B-B0A68A7F0250}"/>
              </a:ext>
            </a:extLst>
          </p:cNvPr>
          <p:cNvSpPr>
            <a:spLocks noGrp="1"/>
          </p:cNvSpPr>
          <p:nvPr>
            <p:ph type="dt" sz="half" idx="10"/>
          </p:nvPr>
        </p:nvSpPr>
        <p:spPr>
          <a:xfrm>
            <a:off x="681038"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B095568F-D00C-C641-BE78-7888AF7C0FAA}" type="datetimeFigureOut">
              <a:rPr lang="ja-JP" altLang="en-US" smtClean="0"/>
              <a:pPr/>
              <a:t>2022/9/26</a:t>
            </a:fld>
            <a:endParaRPr lang="ja-JP" altLang="en-US" dirty="0"/>
          </a:p>
        </p:txBody>
      </p:sp>
      <p:sp>
        <p:nvSpPr>
          <p:cNvPr id="5" name="フッター プレースホルダー 4">
            <a:extLst>
              <a:ext uri="{FF2B5EF4-FFF2-40B4-BE49-F238E27FC236}">
                <a16:creationId xmlns:a16="http://schemas.microsoft.com/office/drawing/2014/main" id="{6D9739F1-88CA-784E-A0D9-45262198BF2C}"/>
              </a:ext>
            </a:extLst>
          </p:cNvPr>
          <p:cNvSpPr>
            <a:spLocks noGrp="1"/>
          </p:cNvSpPr>
          <p:nvPr>
            <p:ph type="ftr" sz="quarter" idx="11"/>
          </p:nvPr>
        </p:nvSpPr>
        <p:spPr>
          <a:xfrm>
            <a:off x="3281363" y="6356350"/>
            <a:ext cx="3343275"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endParaRPr lang="ja-JP" altLang="en-US" dirty="0"/>
          </a:p>
        </p:txBody>
      </p:sp>
      <p:sp>
        <p:nvSpPr>
          <p:cNvPr id="6" name="スライド番号プレースホルダー 5">
            <a:extLst>
              <a:ext uri="{FF2B5EF4-FFF2-40B4-BE49-F238E27FC236}">
                <a16:creationId xmlns:a16="http://schemas.microsoft.com/office/drawing/2014/main" id="{BD2D333C-BD98-7149-BEE2-1A411F8BD97D}"/>
              </a:ext>
            </a:extLst>
          </p:cNvPr>
          <p:cNvSpPr>
            <a:spLocks noGrp="1"/>
          </p:cNvSpPr>
          <p:nvPr>
            <p:ph type="sldNum" sz="quarter" idx="12"/>
          </p:nvPr>
        </p:nvSpPr>
        <p:spPr>
          <a:xfrm>
            <a:off x="6996113"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DB5650BF-9A16-BC49-B3E6-F38AD3E2D0FB}" type="slidenum">
              <a:rPr lang="ja-JP" altLang="en-US" smtClean="0"/>
              <a:pPr/>
              <a:t>‹#›</a:t>
            </a:fld>
            <a:endParaRPr lang="ja-JP" altLang="en-US" dirty="0"/>
          </a:p>
        </p:txBody>
      </p:sp>
    </p:spTree>
    <p:extLst>
      <p:ext uri="{BB962C8B-B14F-4D97-AF65-F5344CB8AC3E}">
        <p14:creationId xmlns:p14="http://schemas.microsoft.com/office/powerpoint/2010/main" val="346664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6896DE-4CD8-0C48-BDDD-A74A1532E18D}"/>
              </a:ext>
            </a:extLst>
          </p:cNvPr>
          <p:cNvSpPr>
            <a:spLocks noGrp="1"/>
          </p:cNvSpPr>
          <p:nvPr>
            <p:ph type="title"/>
          </p:nvPr>
        </p:nvSpPr>
        <p:spPr>
          <a:xfrm>
            <a:off x="681038" y="365125"/>
            <a:ext cx="8543925" cy="1325563"/>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977DFA0A-C52D-CE48-8F7F-5F057599F7CC}"/>
              </a:ext>
            </a:extLst>
          </p:cNvPr>
          <p:cNvSpPr>
            <a:spLocks noGrp="1"/>
          </p:cNvSpPr>
          <p:nvPr>
            <p:ph sz="half" idx="1"/>
          </p:nvPr>
        </p:nvSpPr>
        <p:spPr>
          <a:xfrm>
            <a:off x="681038" y="1825625"/>
            <a:ext cx="4195762" cy="4351338"/>
          </a:xfrm>
          <a:prstGeom prst="rect">
            <a:avLst/>
          </a:prstGeom>
        </p:spPr>
        <p:txBody>
          <a:bodyPr/>
          <a:lstStyle>
            <a:lvl1pPr>
              <a:defRPr>
                <a:latin typeface="游ゴシック" panose="020B0400000000000000" pitchFamily="50" charset="-128"/>
                <a:ea typeface="游ゴシック" panose="020B0400000000000000" pitchFamily="50" charset="-128"/>
              </a:defRPr>
            </a:lvl1pPr>
            <a:lvl2pPr>
              <a:defRPr>
                <a:latin typeface="游ゴシック" panose="020B0400000000000000" pitchFamily="50" charset="-128"/>
                <a:ea typeface="游ゴシック" panose="020B0400000000000000" pitchFamily="50" charset="-128"/>
              </a:defRPr>
            </a:lvl2pPr>
            <a:lvl3pPr>
              <a:defRPr>
                <a:latin typeface="游ゴシック" panose="020B0400000000000000" pitchFamily="50" charset="-128"/>
                <a:ea typeface="游ゴシック" panose="020B0400000000000000" pitchFamily="50" charset="-128"/>
              </a:defRPr>
            </a:lvl3pPr>
            <a:lvl4pPr>
              <a:defRPr>
                <a:latin typeface="游ゴシック" panose="020B0400000000000000" pitchFamily="50" charset="-128"/>
                <a:ea typeface="游ゴシック" panose="020B0400000000000000" pitchFamily="50" charset="-128"/>
              </a:defRPr>
            </a:lvl4pPr>
            <a:lvl5pPr>
              <a:defRPr>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ー 3">
            <a:extLst>
              <a:ext uri="{FF2B5EF4-FFF2-40B4-BE49-F238E27FC236}">
                <a16:creationId xmlns:a16="http://schemas.microsoft.com/office/drawing/2014/main" id="{5E92E374-AB61-C640-987A-6000BD3B4F16}"/>
              </a:ext>
            </a:extLst>
          </p:cNvPr>
          <p:cNvSpPr>
            <a:spLocks noGrp="1"/>
          </p:cNvSpPr>
          <p:nvPr>
            <p:ph sz="half" idx="2"/>
          </p:nvPr>
        </p:nvSpPr>
        <p:spPr>
          <a:xfrm>
            <a:off x="5029200" y="1825625"/>
            <a:ext cx="4195763" cy="4351338"/>
          </a:xfrm>
          <a:prstGeom prst="rect">
            <a:avLst/>
          </a:prstGeom>
        </p:spPr>
        <p:txBody>
          <a:bodyPr/>
          <a:lstStyle>
            <a:lvl1pPr>
              <a:defRPr>
                <a:latin typeface="游ゴシック" panose="020B0400000000000000" pitchFamily="50" charset="-128"/>
                <a:ea typeface="游ゴシック" panose="020B0400000000000000" pitchFamily="50" charset="-128"/>
              </a:defRPr>
            </a:lvl1pPr>
            <a:lvl2pPr>
              <a:defRPr>
                <a:latin typeface="游ゴシック" panose="020B0400000000000000" pitchFamily="50" charset="-128"/>
                <a:ea typeface="游ゴシック" panose="020B0400000000000000" pitchFamily="50" charset="-128"/>
              </a:defRPr>
            </a:lvl2pPr>
            <a:lvl3pPr>
              <a:defRPr>
                <a:latin typeface="游ゴシック" panose="020B0400000000000000" pitchFamily="50" charset="-128"/>
                <a:ea typeface="游ゴシック" panose="020B0400000000000000" pitchFamily="50" charset="-128"/>
              </a:defRPr>
            </a:lvl3pPr>
            <a:lvl4pPr>
              <a:defRPr>
                <a:latin typeface="游ゴシック" panose="020B0400000000000000" pitchFamily="50" charset="-128"/>
                <a:ea typeface="游ゴシック" panose="020B0400000000000000" pitchFamily="50" charset="-128"/>
              </a:defRPr>
            </a:lvl4pPr>
            <a:lvl5pPr>
              <a:defRPr>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ー 4">
            <a:extLst>
              <a:ext uri="{FF2B5EF4-FFF2-40B4-BE49-F238E27FC236}">
                <a16:creationId xmlns:a16="http://schemas.microsoft.com/office/drawing/2014/main" id="{95D45065-0B92-574D-982C-B4D782A12AC5}"/>
              </a:ext>
            </a:extLst>
          </p:cNvPr>
          <p:cNvSpPr>
            <a:spLocks noGrp="1"/>
          </p:cNvSpPr>
          <p:nvPr>
            <p:ph type="dt" sz="half" idx="10"/>
          </p:nvPr>
        </p:nvSpPr>
        <p:spPr>
          <a:xfrm>
            <a:off x="681038"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B095568F-D00C-C641-BE78-7888AF7C0FAA}" type="datetimeFigureOut">
              <a:rPr lang="ja-JP" altLang="en-US" smtClean="0"/>
              <a:pPr/>
              <a:t>2022/9/26</a:t>
            </a:fld>
            <a:endParaRPr lang="ja-JP" altLang="en-US" dirty="0"/>
          </a:p>
        </p:txBody>
      </p:sp>
      <p:sp>
        <p:nvSpPr>
          <p:cNvPr id="6" name="フッター プレースホルダー 5">
            <a:extLst>
              <a:ext uri="{FF2B5EF4-FFF2-40B4-BE49-F238E27FC236}">
                <a16:creationId xmlns:a16="http://schemas.microsoft.com/office/drawing/2014/main" id="{DC0DAC7F-E1ED-4A45-98EA-549DC84F31CD}"/>
              </a:ext>
            </a:extLst>
          </p:cNvPr>
          <p:cNvSpPr>
            <a:spLocks noGrp="1"/>
          </p:cNvSpPr>
          <p:nvPr>
            <p:ph type="ftr" sz="quarter" idx="11"/>
          </p:nvPr>
        </p:nvSpPr>
        <p:spPr>
          <a:xfrm>
            <a:off x="3281363" y="6356350"/>
            <a:ext cx="3343275"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endParaRPr lang="ja-JP" altLang="en-US" dirty="0"/>
          </a:p>
        </p:txBody>
      </p:sp>
      <p:sp>
        <p:nvSpPr>
          <p:cNvPr id="7" name="スライド番号プレースホルダー 6">
            <a:extLst>
              <a:ext uri="{FF2B5EF4-FFF2-40B4-BE49-F238E27FC236}">
                <a16:creationId xmlns:a16="http://schemas.microsoft.com/office/drawing/2014/main" id="{AD1C52E4-D9CD-994E-90C1-8F2D48026805}"/>
              </a:ext>
            </a:extLst>
          </p:cNvPr>
          <p:cNvSpPr>
            <a:spLocks noGrp="1"/>
          </p:cNvSpPr>
          <p:nvPr>
            <p:ph type="sldNum" sz="quarter" idx="12"/>
          </p:nvPr>
        </p:nvSpPr>
        <p:spPr>
          <a:xfrm>
            <a:off x="6996113"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DB5650BF-9A16-BC49-B3E6-F38AD3E2D0FB}" type="slidenum">
              <a:rPr lang="ja-JP" altLang="en-US" smtClean="0"/>
              <a:pPr/>
              <a:t>‹#›</a:t>
            </a:fld>
            <a:endParaRPr lang="ja-JP" altLang="en-US" dirty="0"/>
          </a:p>
        </p:txBody>
      </p:sp>
    </p:spTree>
    <p:extLst>
      <p:ext uri="{BB962C8B-B14F-4D97-AF65-F5344CB8AC3E}">
        <p14:creationId xmlns:p14="http://schemas.microsoft.com/office/powerpoint/2010/main" val="2685828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5C41CC-4850-C342-86A8-A37AFC88AE90}"/>
              </a:ext>
            </a:extLst>
          </p:cNvPr>
          <p:cNvSpPr>
            <a:spLocks noGrp="1"/>
          </p:cNvSpPr>
          <p:nvPr>
            <p:ph type="title"/>
          </p:nvPr>
        </p:nvSpPr>
        <p:spPr>
          <a:xfrm>
            <a:off x="682625" y="365125"/>
            <a:ext cx="8543925" cy="1325563"/>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5EB8A2E7-B8A5-7046-9FD1-476178559D64}"/>
              </a:ext>
            </a:extLst>
          </p:cNvPr>
          <p:cNvSpPr>
            <a:spLocks noGrp="1"/>
          </p:cNvSpPr>
          <p:nvPr>
            <p:ph type="body" idx="1"/>
          </p:nvPr>
        </p:nvSpPr>
        <p:spPr>
          <a:xfrm>
            <a:off x="682625" y="1681163"/>
            <a:ext cx="4191000" cy="823912"/>
          </a:xfrm>
          <a:prstGeom prst="rect">
            <a:avLst/>
          </a:prstGeom>
        </p:spPr>
        <p:txBody>
          <a:bodyPr anchor="b"/>
          <a:lstStyle>
            <a:lvl1pPr marL="0" indent="0">
              <a:buNone/>
              <a:defRPr sz="2400" b="1">
                <a:latin typeface="游ゴシック" panose="020B0400000000000000" pitchFamily="50" charset="-128"/>
                <a:ea typeface="游ゴシック" panose="020B0400000000000000"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a:t>マスター テキストの書式設定</a:t>
            </a:r>
          </a:p>
        </p:txBody>
      </p:sp>
      <p:sp>
        <p:nvSpPr>
          <p:cNvPr id="4" name="コンテンツ プレースホルダー 3">
            <a:extLst>
              <a:ext uri="{FF2B5EF4-FFF2-40B4-BE49-F238E27FC236}">
                <a16:creationId xmlns:a16="http://schemas.microsoft.com/office/drawing/2014/main" id="{BD7E6E3E-3708-6D4A-8745-52F96962B77B}"/>
              </a:ext>
            </a:extLst>
          </p:cNvPr>
          <p:cNvSpPr>
            <a:spLocks noGrp="1"/>
          </p:cNvSpPr>
          <p:nvPr>
            <p:ph sz="half" idx="2"/>
          </p:nvPr>
        </p:nvSpPr>
        <p:spPr>
          <a:xfrm>
            <a:off x="682625" y="2505075"/>
            <a:ext cx="4191000" cy="3684588"/>
          </a:xfrm>
          <a:prstGeom prst="rect">
            <a:avLst/>
          </a:prstGeom>
        </p:spPr>
        <p:txBody>
          <a:bodyPr/>
          <a:lstStyle>
            <a:lvl1pPr>
              <a:defRPr>
                <a:latin typeface="游ゴシック" panose="020B0400000000000000" pitchFamily="50" charset="-128"/>
                <a:ea typeface="游ゴシック" panose="020B0400000000000000" pitchFamily="50" charset="-128"/>
              </a:defRPr>
            </a:lvl1pPr>
            <a:lvl2pPr>
              <a:defRPr>
                <a:latin typeface="游ゴシック" panose="020B0400000000000000" pitchFamily="50" charset="-128"/>
                <a:ea typeface="游ゴシック" panose="020B0400000000000000" pitchFamily="50" charset="-128"/>
              </a:defRPr>
            </a:lvl2pPr>
            <a:lvl3pPr>
              <a:defRPr>
                <a:latin typeface="游ゴシック" panose="020B0400000000000000" pitchFamily="50" charset="-128"/>
                <a:ea typeface="游ゴシック" panose="020B0400000000000000" pitchFamily="50" charset="-128"/>
              </a:defRPr>
            </a:lvl3pPr>
            <a:lvl4pPr>
              <a:defRPr>
                <a:latin typeface="游ゴシック" panose="020B0400000000000000" pitchFamily="50" charset="-128"/>
                <a:ea typeface="游ゴシック" panose="020B0400000000000000" pitchFamily="50" charset="-128"/>
              </a:defRPr>
            </a:lvl4pPr>
            <a:lvl5pPr>
              <a:defRPr>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a:extLst>
              <a:ext uri="{FF2B5EF4-FFF2-40B4-BE49-F238E27FC236}">
                <a16:creationId xmlns:a16="http://schemas.microsoft.com/office/drawing/2014/main" id="{6FCC70FD-3880-F447-841E-097E233D80DF}"/>
              </a:ext>
            </a:extLst>
          </p:cNvPr>
          <p:cNvSpPr>
            <a:spLocks noGrp="1"/>
          </p:cNvSpPr>
          <p:nvPr>
            <p:ph type="body" sz="quarter" idx="3"/>
          </p:nvPr>
        </p:nvSpPr>
        <p:spPr>
          <a:xfrm>
            <a:off x="5014913" y="1681163"/>
            <a:ext cx="4211637" cy="823912"/>
          </a:xfrm>
          <a:prstGeom prst="rect">
            <a:avLst/>
          </a:prstGeom>
        </p:spPr>
        <p:txBody>
          <a:bodyPr anchor="b"/>
          <a:lstStyle>
            <a:lvl1pPr marL="0" indent="0">
              <a:buNone/>
              <a:defRPr sz="2400" b="1">
                <a:latin typeface="游ゴシック" panose="020B0400000000000000" pitchFamily="50" charset="-128"/>
                <a:ea typeface="游ゴシック" panose="020B0400000000000000"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a:t>マスター テキストの書式設定</a:t>
            </a:r>
          </a:p>
        </p:txBody>
      </p:sp>
      <p:sp>
        <p:nvSpPr>
          <p:cNvPr id="6" name="コンテンツ プレースホルダー 5">
            <a:extLst>
              <a:ext uri="{FF2B5EF4-FFF2-40B4-BE49-F238E27FC236}">
                <a16:creationId xmlns:a16="http://schemas.microsoft.com/office/drawing/2014/main" id="{A6898585-E246-354F-A925-80834914FD25}"/>
              </a:ext>
            </a:extLst>
          </p:cNvPr>
          <p:cNvSpPr>
            <a:spLocks noGrp="1"/>
          </p:cNvSpPr>
          <p:nvPr>
            <p:ph sz="quarter" idx="4"/>
          </p:nvPr>
        </p:nvSpPr>
        <p:spPr>
          <a:xfrm>
            <a:off x="5014913" y="2505075"/>
            <a:ext cx="4211637" cy="3684588"/>
          </a:xfrm>
          <a:prstGeom prst="rect">
            <a:avLst/>
          </a:prstGeom>
        </p:spPr>
        <p:txBody>
          <a:bodyPr/>
          <a:lstStyle>
            <a:lvl1pPr>
              <a:defRPr>
                <a:latin typeface="游ゴシック" panose="020B0400000000000000" pitchFamily="50" charset="-128"/>
                <a:ea typeface="游ゴシック" panose="020B0400000000000000" pitchFamily="50" charset="-128"/>
              </a:defRPr>
            </a:lvl1pPr>
            <a:lvl2pPr>
              <a:defRPr>
                <a:latin typeface="游ゴシック" panose="020B0400000000000000" pitchFamily="50" charset="-128"/>
                <a:ea typeface="游ゴシック" panose="020B0400000000000000" pitchFamily="50" charset="-128"/>
              </a:defRPr>
            </a:lvl2pPr>
            <a:lvl3pPr>
              <a:defRPr>
                <a:latin typeface="游ゴシック" panose="020B0400000000000000" pitchFamily="50" charset="-128"/>
                <a:ea typeface="游ゴシック" panose="020B0400000000000000" pitchFamily="50" charset="-128"/>
              </a:defRPr>
            </a:lvl3pPr>
            <a:lvl4pPr>
              <a:defRPr>
                <a:latin typeface="游ゴシック" panose="020B0400000000000000" pitchFamily="50" charset="-128"/>
                <a:ea typeface="游ゴシック" panose="020B0400000000000000" pitchFamily="50" charset="-128"/>
              </a:defRPr>
            </a:lvl4pPr>
            <a:lvl5pPr>
              <a:defRPr>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日付プレースホルダー 6">
            <a:extLst>
              <a:ext uri="{FF2B5EF4-FFF2-40B4-BE49-F238E27FC236}">
                <a16:creationId xmlns:a16="http://schemas.microsoft.com/office/drawing/2014/main" id="{430C5AA3-34DB-3D49-A727-A72EB52D3923}"/>
              </a:ext>
            </a:extLst>
          </p:cNvPr>
          <p:cNvSpPr>
            <a:spLocks noGrp="1"/>
          </p:cNvSpPr>
          <p:nvPr>
            <p:ph type="dt" sz="half" idx="10"/>
          </p:nvPr>
        </p:nvSpPr>
        <p:spPr>
          <a:xfrm>
            <a:off x="681038"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B095568F-D00C-C641-BE78-7888AF7C0FAA}" type="datetimeFigureOut">
              <a:rPr lang="ja-JP" altLang="en-US" smtClean="0"/>
              <a:pPr/>
              <a:t>2022/9/26</a:t>
            </a:fld>
            <a:endParaRPr lang="ja-JP" altLang="en-US" dirty="0"/>
          </a:p>
        </p:txBody>
      </p:sp>
      <p:sp>
        <p:nvSpPr>
          <p:cNvPr id="8" name="フッター プレースホルダー 7">
            <a:extLst>
              <a:ext uri="{FF2B5EF4-FFF2-40B4-BE49-F238E27FC236}">
                <a16:creationId xmlns:a16="http://schemas.microsoft.com/office/drawing/2014/main" id="{B0E1EBF8-D8E2-6E4E-9978-FABB1AC80DEB}"/>
              </a:ext>
            </a:extLst>
          </p:cNvPr>
          <p:cNvSpPr>
            <a:spLocks noGrp="1"/>
          </p:cNvSpPr>
          <p:nvPr>
            <p:ph type="ftr" sz="quarter" idx="11"/>
          </p:nvPr>
        </p:nvSpPr>
        <p:spPr>
          <a:xfrm>
            <a:off x="3281363" y="6356350"/>
            <a:ext cx="3343275"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endParaRPr lang="ja-JP" altLang="en-US" dirty="0"/>
          </a:p>
        </p:txBody>
      </p:sp>
      <p:sp>
        <p:nvSpPr>
          <p:cNvPr id="9" name="スライド番号プレースホルダー 8">
            <a:extLst>
              <a:ext uri="{FF2B5EF4-FFF2-40B4-BE49-F238E27FC236}">
                <a16:creationId xmlns:a16="http://schemas.microsoft.com/office/drawing/2014/main" id="{FD6CD48B-E345-7D47-92B3-1A603525A012}"/>
              </a:ext>
            </a:extLst>
          </p:cNvPr>
          <p:cNvSpPr>
            <a:spLocks noGrp="1"/>
          </p:cNvSpPr>
          <p:nvPr>
            <p:ph type="sldNum" sz="quarter" idx="12"/>
          </p:nvPr>
        </p:nvSpPr>
        <p:spPr>
          <a:xfrm>
            <a:off x="6996113"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DB5650BF-9A16-BC49-B3E6-F38AD3E2D0FB}" type="slidenum">
              <a:rPr lang="ja-JP" altLang="en-US" smtClean="0"/>
              <a:pPr/>
              <a:t>‹#›</a:t>
            </a:fld>
            <a:endParaRPr lang="ja-JP" altLang="en-US" dirty="0"/>
          </a:p>
        </p:txBody>
      </p:sp>
    </p:spTree>
    <p:extLst>
      <p:ext uri="{BB962C8B-B14F-4D97-AF65-F5344CB8AC3E}">
        <p14:creationId xmlns:p14="http://schemas.microsoft.com/office/powerpoint/2010/main" val="3908485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E9F15E-D0E9-844B-9634-574532515FA3}"/>
              </a:ext>
            </a:extLst>
          </p:cNvPr>
          <p:cNvSpPr>
            <a:spLocks noGrp="1"/>
          </p:cNvSpPr>
          <p:nvPr>
            <p:ph type="title"/>
          </p:nvPr>
        </p:nvSpPr>
        <p:spPr>
          <a:xfrm>
            <a:off x="681038" y="365125"/>
            <a:ext cx="8543925" cy="1325563"/>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日付プレースホルダー 2">
            <a:extLst>
              <a:ext uri="{FF2B5EF4-FFF2-40B4-BE49-F238E27FC236}">
                <a16:creationId xmlns:a16="http://schemas.microsoft.com/office/drawing/2014/main" id="{5EE24EA2-2112-A04A-AEC3-448CD9ECA1D9}"/>
              </a:ext>
            </a:extLst>
          </p:cNvPr>
          <p:cNvSpPr>
            <a:spLocks noGrp="1"/>
          </p:cNvSpPr>
          <p:nvPr>
            <p:ph type="dt" sz="half" idx="10"/>
          </p:nvPr>
        </p:nvSpPr>
        <p:spPr>
          <a:xfrm>
            <a:off x="681038"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B095568F-D00C-C641-BE78-7888AF7C0FAA}" type="datetimeFigureOut">
              <a:rPr lang="ja-JP" altLang="en-US" smtClean="0"/>
              <a:pPr/>
              <a:t>2022/9/26</a:t>
            </a:fld>
            <a:endParaRPr lang="ja-JP" altLang="en-US" dirty="0"/>
          </a:p>
        </p:txBody>
      </p:sp>
      <p:sp>
        <p:nvSpPr>
          <p:cNvPr id="4" name="フッター プレースホルダー 3">
            <a:extLst>
              <a:ext uri="{FF2B5EF4-FFF2-40B4-BE49-F238E27FC236}">
                <a16:creationId xmlns:a16="http://schemas.microsoft.com/office/drawing/2014/main" id="{A4929C17-2669-B549-BE4F-0BF906019E66}"/>
              </a:ext>
            </a:extLst>
          </p:cNvPr>
          <p:cNvSpPr>
            <a:spLocks noGrp="1"/>
          </p:cNvSpPr>
          <p:nvPr>
            <p:ph type="ftr" sz="quarter" idx="11"/>
          </p:nvPr>
        </p:nvSpPr>
        <p:spPr>
          <a:xfrm>
            <a:off x="3281363" y="6356350"/>
            <a:ext cx="3343275"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endParaRPr lang="ja-JP" altLang="en-US" dirty="0"/>
          </a:p>
        </p:txBody>
      </p:sp>
      <p:sp>
        <p:nvSpPr>
          <p:cNvPr id="5" name="スライド番号プレースホルダー 4">
            <a:extLst>
              <a:ext uri="{FF2B5EF4-FFF2-40B4-BE49-F238E27FC236}">
                <a16:creationId xmlns:a16="http://schemas.microsoft.com/office/drawing/2014/main" id="{2938D52D-293C-0847-A39B-01215589D2C5}"/>
              </a:ext>
            </a:extLst>
          </p:cNvPr>
          <p:cNvSpPr>
            <a:spLocks noGrp="1"/>
          </p:cNvSpPr>
          <p:nvPr>
            <p:ph type="sldNum" sz="quarter" idx="12"/>
          </p:nvPr>
        </p:nvSpPr>
        <p:spPr>
          <a:xfrm>
            <a:off x="6996113"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DB5650BF-9A16-BC49-B3E6-F38AD3E2D0FB}" type="slidenum">
              <a:rPr lang="ja-JP" altLang="en-US" smtClean="0"/>
              <a:pPr/>
              <a:t>‹#›</a:t>
            </a:fld>
            <a:endParaRPr lang="ja-JP" altLang="en-US" dirty="0"/>
          </a:p>
        </p:txBody>
      </p:sp>
    </p:spTree>
    <p:extLst>
      <p:ext uri="{BB962C8B-B14F-4D97-AF65-F5344CB8AC3E}">
        <p14:creationId xmlns:p14="http://schemas.microsoft.com/office/powerpoint/2010/main" val="4171783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B8B353B-099C-004D-BD41-E2880AC1CFCC}"/>
              </a:ext>
            </a:extLst>
          </p:cNvPr>
          <p:cNvSpPr>
            <a:spLocks noGrp="1"/>
          </p:cNvSpPr>
          <p:nvPr>
            <p:ph type="dt" sz="half" idx="10"/>
          </p:nvPr>
        </p:nvSpPr>
        <p:spPr>
          <a:xfrm>
            <a:off x="681038"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B095568F-D00C-C641-BE78-7888AF7C0FAA}" type="datetimeFigureOut">
              <a:rPr lang="ja-JP" altLang="en-US" smtClean="0"/>
              <a:pPr/>
              <a:t>2022/9/26</a:t>
            </a:fld>
            <a:endParaRPr lang="ja-JP" altLang="en-US" dirty="0"/>
          </a:p>
        </p:txBody>
      </p:sp>
      <p:sp>
        <p:nvSpPr>
          <p:cNvPr id="3" name="フッター プレースホルダー 2">
            <a:extLst>
              <a:ext uri="{FF2B5EF4-FFF2-40B4-BE49-F238E27FC236}">
                <a16:creationId xmlns:a16="http://schemas.microsoft.com/office/drawing/2014/main" id="{480A734F-666C-E142-A087-442970FB843A}"/>
              </a:ext>
            </a:extLst>
          </p:cNvPr>
          <p:cNvSpPr>
            <a:spLocks noGrp="1"/>
          </p:cNvSpPr>
          <p:nvPr>
            <p:ph type="ftr" sz="quarter" idx="11"/>
          </p:nvPr>
        </p:nvSpPr>
        <p:spPr>
          <a:xfrm>
            <a:off x="3281363" y="6356350"/>
            <a:ext cx="3343275"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endParaRPr lang="ja-JP" altLang="en-US" dirty="0"/>
          </a:p>
        </p:txBody>
      </p:sp>
      <p:sp>
        <p:nvSpPr>
          <p:cNvPr id="4" name="スライド番号プレースホルダー 3">
            <a:extLst>
              <a:ext uri="{FF2B5EF4-FFF2-40B4-BE49-F238E27FC236}">
                <a16:creationId xmlns:a16="http://schemas.microsoft.com/office/drawing/2014/main" id="{85E1CDE1-AC69-6040-988D-3A7863700C1A}"/>
              </a:ext>
            </a:extLst>
          </p:cNvPr>
          <p:cNvSpPr>
            <a:spLocks noGrp="1"/>
          </p:cNvSpPr>
          <p:nvPr>
            <p:ph type="sldNum" sz="quarter" idx="12"/>
          </p:nvPr>
        </p:nvSpPr>
        <p:spPr>
          <a:xfrm>
            <a:off x="6996113" y="6356350"/>
            <a:ext cx="2228850" cy="365125"/>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fld id="{DB5650BF-9A16-BC49-B3E6-F38AD3E2D0FB}" type="slidenum">
              <a:rPr lang="ja-JP" altLang="en-US" smtClean="0"/>
              <a:pPr/>
              <a:t>‹#›</a:t>
            </a:fld>
            <a:endParaRPr lang="ja-JP" altLang="en-US" dirty="0"/>
          </a:p>
        </p:txBody>
      </p:sp>
    </p:spTree>
    <p:extLst>
      <p:ext uri="{BB962C8B-B14F-4D97-AF65-F5344CB8AC3E}">
        <p14:creationId xmlns:p14="http://schemas.microsoft.com/office/powerpoint/2010/main" val="20065103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正方形/長方形 11"/>
          <p:cNvSpPr/>
          <p:nvPr userDrawn="1"/>
        </p:nvSpPr>
        <p:spPr>
          <a:xfrm>
            <a:off x="1" y="-2715"/>
            <a:ext cx="5817095" cy="623403"/>
          </a:xfrm>
          <a:prstGeom prst="rec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10" name="スライド番号プレースホルダ 5"/>
          <p:cNvSpPr txBox="1">
            <a:spLocks/>
          </p:cNvSpPr>
          <p:nvPr userDrawn="1"/>
        </p:nvSpPr>
        <p:spPr>
          <a:xfrm>
            <a:off x="9345488" y="6597352"/>
            <a:ext cx="488504" cy="188640"/>
          </a:xfrm>
          <a:prstGeom prst="rect">
            <a:avLst/>
          </a:prstGeom>
        </p:spPr>
        <p:txBody>
          <a:bodyPr lIns="90000" tIns="0" rIns="90000" bIns="0"/>
          <a:lstStyle/>
          <a:p>
            <a:pPr marL="0" marR="0" lvl="0" indent="0" algn="r" defTabSz="914400" rtl="0" eaLnBrk="1" fontAlgn="auto" latinLnBrk="0" hangingPunct="1">
              <a:lnSpc>
                <a:spcPct val="100000"/>
              </a:lnSpc>
              <a:spcBef>
                <a:spcPts val="0"/>
              </a:spcBef>
              <a:spcAft>
                <a:spcPts val="0"/>
              </a:spcAft>
              <a:buClrTx/>
              <a:buSzTx/>
              <a:buFontTx/>
              <a:buNone/>
              <a:tabLst/>
              <a:defRPr/>
            </a:pPr>
            <a:fld id="{2523E08C-3EB2-40E2-AB4C-07938D5BBEF7}" type="slidenum">
              <a:rPr kumimoji="1" lang="ja-JP" altLang="en-US" sz="900" b="0" i="0" u="none" strike="noStrike" kern="1200" cap="none" spc="0" normalizeH="0" baseline="0" noProof="0" smtClean="0">
                <a:ln>
                  <a:noFill/>
                </a:ln>
                <a:solidFill>
                  <a:schemeClr val="tx1"/>
                </a:solidFill>
                <a:effectLst/>
                <a:uLnTx/>
                <a:uFillTx/>
                <a:latin typeface="游ゴシック" panose="020B0400000000000000" pitchFamily="50" charset="-128"/>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p:txBody>
      </p:sp>
      <p:sp>
        <p:nvSpPr>
          <p:cNvPr id="14" name="正方形/長方形 13"/>
          <p:cNvSpPr/>
          <p:nvPr userDrawn="1"/>
        </p:nvSpPr>
        <p:spPr>
          <a:xfrm>
            <a:off x="200472" y="6564133"/>
            <a:ext cx="4953000" cy="215444"/>
          </a:xfrm>
          <a:prstGeom prst="rect">
            <a:avLst/>
          </a:prstGeom>
        </p:spPr>
        <p:txBody>
          <a:bodyPr>
            <a:spAutoFit/>
          </a:bodyPr>
          <a:lstStyle/>
          <a:p>
            <a:r>
              <a:rPr lang="en-US" altLang="ja-JP" sz="800" dirty="0">
                <a:solidFill>
                  <a:schemeClr val="bg1">
                    <a:lumMod val="50000"/>
                  </a:schemeClr>
                </a:solidFill>
                <a:latin typeface="游ゴシック" panose="020B0400000000000000" pitchFamily="50" charset="-128"/>
                <a:ea typeface="游ゴシック" panose="020B0400000000000000" pitchFamily="50" charset="-128"/>
              </a:rPr>
              <a:t>Copyright © ezSoft. All Rights Reserved.</a:t>
            </a:r>
          </a:p>
        </p:txBody>
      </p:sp>
      <p:pic>
        <p:nvPicPr>
          <p:cNvPr id="6" name="Picture 2" descr="経費精算システム「eKeihi」のイージーソフト 設立20年のキャンペーンを開始！２万円分のAmazonギフト券プレゼント！ |  イージーソフト株式会社 | プレスリリース配信代行サービス『ドリームニュース』">
            <a:extLst>
              <a:ext uri="{FF2B5EF4-FFF2-40B4-BE49-F238E27FC236}">
                <a16:creationId xmlns:a16="http://schemas.microsoft.com/office/drawing/2014/main" id="{248A5C83-A4E3-6F4C-B20A-34A340FCF2C2}"/>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464733" y="116632"/>
            <a:ext cx="1240795" cy="443555"/>
          </a:xfrm>
          <a:prstGeom prst="rect">
            <a:avLst/>
          </a:prstGeom>
          <a:noFill/>
          <a:extLst>
            <a:ext uri="{909E8E84-426E-40DD-AFC4-6F175D3DCCD1}">
              <a14:hiddenFill xmlns:a14="http://schemas.microsoft.com/office/drawing/2010/main">
                <a:solidFill>
                  <a:srgbClr val="FFFFFF"/>
                </a:solidFill>
              </a14:hiddenFill>
            </a:ext>
          </a:extLst>
        </p:spPr>
      </p:pic>
      <p:sp>
        <p:nvSpPr>
          <p:cNvPr id="4" name="フローチャート: 手操作入力 3">
            <a:extLst>
              <a:ext uri="{FF2B5EF4-FFF2-40B4-BE49-F238E27FC236}">
                <a16:creationId xmlns:a16="http://schemas.microsoft.com/office/drawing/2014/main" id="{118BE632-8D8B-C040-0FA4-54CF6DEE84DF}"/>
              </a:ext>
            </a:extLst>
          </p:cNvPr>
          <p:cNvSpPr/>
          <p:nvPr userDrawn="1"/>
        </p:nvSpPr>
        <p:spPr>
          <a:xfrm rot="5400000" flipH="1">
            <a:off x="6837543" y="-1023162"/>
            <a:ext cx="623402" cy="2664296"/>
          </a:xfrm>
          <a:prstGeom prst="flowChartManualInpu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3481550"/>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3622" y="-7652"/>
            <a:ext cx="9905999" cy="119347"/>
          </a:xfrm>
          <a:prstGeom prst="rect">
            <a:avLst/>
          </a:prstGeom>
          <a:solidFill>
            <a:srgbClr val="F4F0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19" name="正方形/長方形 18"/>
          <p:cNvSpPr/>
          <p:nvPr/>
        </p:nvSpPr>
        <p:spPr>
          <a:xfrm>
            <a:off x="0" y="0"/>
            <a:ext cx="9906000" cy="111695"/>
          </a:xfrm>
          <a:prstGeom prst="rec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20" name="正方形/長方形 19"/>
          <p:cNvSpPr/>
          <p:nvPr/>
        </p:nvSpPr>
        <p:spPr>
          <a:xfrm>
            <a:off x="-2189" y="6381328"/>
            <a:ext cx="9906000" cy="485031"/>
          </a:xfrm>
          <a:prstGeom prst="rec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21" name="テキスト ボックス 20"/>
          <p:cNvSpPr txBox="1"/>
          <p:nvPr/>
        </p:nvSpPr>
        <p:spPr>
          <a:xfrm>
            <a:off x="-4378" y="6485343"/>
            <a:ext cx="9906000" cy="276999"/>
          </a:xfrm>
          <a:prstGeom prst="rect">
            <a:avLst/>
          </a:prstGeom>
          <a:noFill/>
        </p:spPr>
        <p:txBody>
          <a:bodyPr wrap="square" lIns="180000" rIns="180000" rtlCol="0">
            <a:spAutoFit/>
          </a:bodyPr>
          <a:lstStyle/>
          <a:p>
            <a:pPr algn="ctr"/>
            <a:r>
              <a:rPr lang="ja-JP" altLang="en-US" sz="1200" b="1" dirty="0">
                <a:solidFill>
                  <a:schemeClr val="bg1"/>
                </a:solidFill>
                <a:latin typeface="游ゴシック" panose="020B0400000000000000" pitchFamily="50" charset="-128"/>
                <a:ea typeface="游ゴシック" panose="020B0400000000000000" pitchFamily="50" charset="-128"/>
              </a:rPr>
              <a:t>イージーソフト株式会社</a:t>
            </a:r>
            <a:endParaRPr lang="en-US" altLang="ja-JP" sz="1200" b="1" dirty="0">
              <a:solidFill>
                <a:schemeClr val="bg1"/>
              </a:solidFill>
              <a:latin typeface="游ゴシック" panose="020B0400000000000000" pitchFamily="50" charset="-128"/>
              <a:ea typeface="游ゴシック" panose="020B0400000000000000" pitchFamily="50" charset="-128"/>
            </a:endParaRPr>
          </a:p>
        </p:txBody>
      </p:sp>
      <p:sp>
        <p:nvSpPr>
          <p:cNvPr id="25" name="正方形/長方形 24"/>
          <p:cNvSpPr/>
          <p:nvPr/>
        </p:nvSpPr>
        <p:spPr>
          <a:xfrm>
            <a:off x="0" y="2171313"/>
            <a:ext cx="9905999" cy="2400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26" name="テキスト ボックス 25"/>
          <p:cNvSpPr txBox="1"/>
          <p:nvPr/>
        </p:nvSpPr>
        <p:spPr>
          <a:xfrm>
            <a:off x="-2188" y="3078873"/>
            <a:ext cx="9905999" cy="760657"/>
          </a:xfrm>
          <a:prstGeom prst="rect">
            <a:avLst/>
          </a:prstGeom>
          <a:noFill/>
        </p:spPr>
        <p:txBody>
          <a:bodyPr wrap="square" lIns="180000" rIns="180000" rtlCol="0">
            <a:spAutoFit/>
          </a:bodyPr>
          <a:lstStyle/>
          <a:p>
            <a:pPr algn="ctr">
              <a:lnSpc>
                <a:spcPct val="150000"/>
              </a:lnSpc>
            </a:pPr>
            <a:r>
              <a:rPr lang="en" altLang="ja-JP" sz="3200" b="1" dirty="0">
                <a:solidFill>
                  <a:srgbClr val="005A97"/>
                </a:solidFill>
                <a:latin typeface="游ゴシック" panose="020B0400000000000000" pitchFamily="50" charset="-128"/>
                <a:ea typeface="游ゴシック" panose="020B0400000000000000" pitchFamily="50" charset="-128"/>
              </a:rPr>
              <a:t>eKeihi</a:t>
            </a:r>
            <a:r>
              <a:rPr lang="ja-JP" altLang="en-US" sz="2400" b="1" dirty="0">
                <a:solidFill>
                  <a:schemeClr val="tx1">
                    <a:lumMod val="75000"/>
                    <a:lumOff val="25000"/>
                  </a:schemeClr>
                </a:solidFill>
                <a:latin typeface="游ゴシック" panose="020B0400000000000000" pitchFamily="50" charset="-128"/>
                <a:ea typeface="游ゴシック" panose="020B0400000000000000" pitchFamily="50" charset="-128"/>
              </a:rPr>
              <a:t> は </a:t>
            </a:r>
            <a:r>
              <a:rPr lang="en-US" altLang="ja-JP" sz="3200" b="1" dirty="0">
                <a:solidFill>
                  <a:srgbClr val="005A97"/>
                </a:solidFill>
                <a:latin typeface="游ゴシック" panose="020B0400000000000000" pitchFamily="50" charset="-128"/>
                <a:ea typeface="游ゴシック" panose="020B0400000000000000" pitchFamily="50" charset="-128"/>
              </a:rPr>
              <a:t>HRMOS</a:t>
            </a:r>
            <a:r>
              <a:rPr lang="ja-JP" altLang="en-US" sz="2000" b="1" dirty="0">
                <a:solidFill>
                  <a:srgbClr val="005A97"/>
                </a:solidFill>
                <a:latin typeface="游ゴシック" panose="020B0400000000000000" pitchFamily="50" charset="-128"/>
                <a:ea typeface="游ゴシック" panose="020B0400000000000000" pitchFamily="50" charset="-128"/>
              </a:rPr>
              <a:t>（ハーモス）</a:t>
            </a:r>
            <a:r>
              <a:rPr lang="ja-JP" altLang="en-US" sz="3200" b="1" dirty="0">
                <a:solidFill>
                  <a:srgbClr val="005A97"/>
                </a:solidFill>
                <a:latin typeface="游ゴシック" panose="020B0400000000000000" pitchFamily="50" charset="-128"/>
                <a:ea typeface="游ゴシック" panose="020B0400000000000000" pitchFamily="50" charset="-128"/>
              </a:rPr>
              <a:t>経費</a:t>
            </a:r>
            <a:r>
              <a:rPr lang="ja-JP" altLang="en-US" sz="32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ja-JP" altLang="en-US" sz="2400" b="1" dirty="0">
                <a:solidFill>
                  <a:schemeClr val="tx1">
                    <a:lumMod val="75000"/>
                    <a:lumOff val="25000"/>
                  </a:schemeClr>
                </a:solidFill>
                <a:latin typeface="游ゴシック" panose="020B0400000000000000" pitchFamily="50" charset="-128"/>
                <a:ea typeface="游ゴシック" panose="020B0400000000000000" pitchFamily="50" charset="-128"/>
              </a:rPr>
              <a:t>に変わります</a:t>
            </a:r>
          </a:p>
        </p:txBody>
      </p:sp>
      <p:pic>
        <p:nvPicPr>
          <p:cNvPr id="9" name="Picture 2" descr="経費精算システム「eKeihi」のイージーソフト 設立20年のキャンペーンを開始！２万円分のAmazonギフト券プレゼント！ |  イージーソフト株式会社 | プレスリリース配信代行サービス『ドリームニュース』">
            <a:extLst>
              <a:ext uri="{FF2B5EF4-FFF2-40B4-BE49-F238E27FC236}">
                <a16:creationId xmlns:a16="http://schemas.microsoft.com/office/drawing/2014/main" id="{DBE5273E-859C-9B87-D002-06C3B028E1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6597" y="4695032"/>
            <a:ext cx="2324051" cy="830794"/>
          </a:xfrm>
          <a:prstGeom prst="rect">
            <a:avLst/>
          </a:prstGeom>
          <a:noFill/>
          <a:extLst>
            <a:ext uri="{909E8E84-426E-40DD-AFC4-6F175D3DCCD1}">
              <a14:hiddenFill xmlns:a14="http://schemas.microsoft.com/office/drawing/2010/main">
                <a:solidFill>
                  <a:srgbClr val="FFFFFF"/>
                </a:solidFill>
              </a14:hiddenFill>
            </a:ext>
          </a:extLst>
        </p:spPr>
      </p:pic>
      <p:sp>
        <p:nvSpPr>
          <p:cNvPr id="10" name="正方形/長方形 9">
            <a:extLst>
              <a:ext uri="{FF2B5EF4-FFF2-40B4-BE49-F238E27FC236}">
                <a16:creationId xmlns:a16="http://schemas.microsoft.com/office/drawing/2014/main" id="{E506FBE1-D048-119D-78E3-6D6567A4F656}"/>
              </a:ext>
            </a:extLst>
          </p:cNvPr>
          <p:cNvSpPr/>
          <p:nvPr/>
        </p:nvSpPr>
        <p:spPr>
          <a:xfrm>
            <a:off x="1098383" y="1509590"/>
            <a:ext cx="7704856" cy="1243473"/>
          </a:xfrm>
          <a:prstGeom prst="rec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bg1"/>
                </a:solidFill>
                <a:latin typeface="游ゴシック" panose="020B0400000000000000" pitchFamily="50" charset="-128"/>
                <a:ea typeface="游ゴシック" panose="020B0400000000000000" pitchFamily="50" charset="-128"/>
              </a:rPr>
              <a:t>重要なお知らせ</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E2B7D4ED-E72F-B33C-6B40-95744ED54BF0}"/>
              </a:ext>
            </a:extLst>
          </p:cNvPr>
          <p:cNvSpPr/>
          <p:nvPr/>
        </p:nvSpPr>
        <p:spPr>
          <a:xfrm>
            <a:off x="508375" y="2636912"/>
            <a:ext cx="8549081" cy="2088232"/>
          </a:xfrm>
          <a:prstGeom prst="rect">
            <a:avLst/>
          </a:prstGeom>
          <a:noFill/>
          <a:ln w="12700">
            <a:solidFill>
              <a:srgbClr val="005A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a:extLst>
              <a:ext uri="{FF2B5EF4-FFF2-40B4-BE49-F238E27FC236}">
                <a16:creationId xmlns:a16="http://schemas.microsoft.com/office/drawing/2014/main" id="{1B0481D6-C380-B0C9-60E8-B91AE1B915E0}"/>
              </a:ext>
            </a:extLst>
          </p:cNvPr>
          <p:cNvSpPr>
            <a:spLocks noGrp="1"/>
          </p:cNvSpPr>
          <p:nvPr>
            <p:ph type="title"/>
          </p:nvPr>
        </p:nvSpPr>
        <p:spPr/>
        <p:txBody>
          <a:bodyPr/>
          <a:lstStyle/>
          <a:p>
            <a:r>
              <a:rPr kumimoji="1" lang="ja-JP" altLang="en-US" dirty="0"/>
              <a:t>概要</a:t>
            </a:r>
          </a:p>
        </p:txBody>
      </p:sp>
      <p:sp>
        <p:nvSpPr>
          <p:cNvPr id="5" name="テキスト ボックス 4">
            <a:extLst>
              <a:ext uri="{FF2B5EF4-FFF2-40B4-BE49-F238E27FC236}">
                <a16:creationId xmlns:a16="http://schemas.microsoft.com/office/drawing/2014/main" id="{3893F9D7-C22B-5815-EA9A-58BDD11307E1}"/>
              </a:ext>
            </a:extLst>
          </p:cNvPr>
          <p:cNvSpPr txBox="1"/>
          <p:nvPr/>
        </p:nvSpPr>
        <p:spPr>
          <a:xfrm>
            <a:off x="488504" y="1120271"/>
            <a:ext cx="7992888" cy="4973025"/>
          </a:xfrm>
          <a:prstGeom prst="rect">
            <a:avLst/>
          </a:prstGeom>
          <a:noFill/>
        </p:spPr>
        <p:txBody>
          <a:bodyPr wrap="square" lIns="0" tIns="0" rIns="0" bIns="0" rtlCol="0" anchor="t" anchorCtr="0">
            <a:noAutofit/>
          </a:bodyPr>
          <a:lstStyle/>
          <a:p>
            <a:pPr>
              <a:lnSpc>
                <a:spcPct val="150000"/>
              </a:lnSpc>
            </a:pP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いつも</a:t>
            </a:r>
            <a:r>
              <a:rPr lang="en" altLang="ja-JP"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eKeihi</a:t>
            </a: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をご利⽤いただきありがとうございます。 </a:t>
            </a:r>
            <a:endPar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a:p>
            <a:pPr>
              <a:lnSpc>
                <a:spcPct val="150000"/>
              </a:lnSpc>
            </a:pP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イージーソフト株式会社が提供する、クラウド経費精算システム「</a:t>
            </a:r>
            <a:r>
              <a:rPr lang="en" altLang="ja-JP"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eKeihi</a:t>
            </a:r>
            <a:r>
              <a:rPr lang="ja-JP" altLang="en"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は、</a:t>
            </a:r>
            <a:endPar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a:p>
            <a:pPr>
              <a:lnSpc>
                <a:spcPct val="150000"/>
              </a:lnSpc>
            </a:pPr>
            <a:r>
              <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2022</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年</a:t>
            </a:r>
            <a:r>
              <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11⽉21⽇</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より「</a:t>
            </a:r>
            <a:r>
              <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HRMOS</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（ハーモス）経費</a:t>
            </a:r>
            <a:r>
              <a:rPr lang="ja-JP" altLang="en"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になります。</a:t>
            </a:r>
            <a:endPar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a:p>
            <a:pPr>
              <a:lnSpc>
                <a:spcPct val="150000"/>
              </a:lnSpc>
            </a:pPr>
            <a:endPar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a:p>
            <a:pPr>
              <a:lnSpc>
                <a:spcPct val="150000"/>
              </a:lnSpc>
            </a:pP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　</a:t>
            </a:r>
            <a:endPar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a:p>
            <a:pPr>
              <a:lnSpc>
                <a:spcPct val="150000"/>
              </a:lnSpc>
            </a:pP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　　　　　　　　　　変更日</a:t>
            </a:r>
            <a:br>
              <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b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　　</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２０２２年１１月２１日（月）午前６時</a:t>
            </a:r>
            <a:endPar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a:p>
            <a:pPr>
              <a:lnSpc>
                <a:spcPct val="150000"/>
              </a:lnSpc>
            </a:pPr>
            <a:endPar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a:p>
            <a:pPr>
              <a:lnSpc>
                <a:spcPct val="150000"/>
              </a:lnSpc>
            </a:pPr>
            <a:endPar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a:p>
            <a:pPr>
              <a:lnSpc>
                <a:spcPct val="150000"/>
              </a:lnSpc>
            </a:pPr>
            <a:endPar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a:p>
            <a:pPr>
              <a:lnSpc>
                <a:spcPct val="150000"/>
              </a:lnSpc>
            </a:pPr>
            <a:endPar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a:p>
            <a:pPr>
              <a:lnSpc>
                <a:spcPct val="150000"/>
              </a:lnSpc>
            </a:pP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なお、サービス名称等が変わったとしても</a:t>
            </a:r>
            <a:r>
              <a:rPr lang="ja-JP" altLang="en-US" sz="1600" u="sng"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機能や料金体系に変更はございません。</a:t>
            </a:r>
            <a:endParaRPr lang="en-US" altLang="ja-JP" sz="1600" u="sng"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a:p>
            <a:pPr>
              <a:lnSpc>
                <a:spcPct val="150000"/>
              </a:lnSpc>
            </a:pP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今までと同じようにご利用いただけますのでご安心ください。</a:t>
            </a:r>
          </a:p>
        </p:txBody>
      </p:sp>
      <p:sp>
        <p:nvSpPr>
          <p:cNvPr id="10" name="テキスト ボックス 9">
            <a:extLst>
              <a:ext uri="{FF2B5EF4-FFF2-40B4-BE49-F238E27FC236}">
                <a16:creationId xmlns:a16="http://schemas.microsoft.com/office/drawing/2014/main" id="{9D3DEA03-28AE-9411-CC82-83743BB07B01}"/>
              </a:ext>
            </a:extLst>
          </p:cNvPr>
          <p:cNvSpPr txBox="1"/>
          <p:nvPr/>
        </p:nvSpPr>
        <p:spPr>
          <a:xfrm>
            <a:off x="5385048" y="2924944"/>
            <a:ext cx="2826415" cy="1442831"/>
          </a:xfrm>
          <a:prstGeom prst="rect">
            <a:avLst/>
          </a:prstGeom>
          <a:noFill/>
        </p:spPr>
        <p:txBody>
          <a:bodyPr wrap="none" lIns="0" tIns="0" rIns="0" bIns="0" rtlCol="0">
            <a:spAutoFit/>
          </a:bodyPr>
          <a:lstStyle/>
          <a:p>
            <a:pPr>
              <a:lnSpc>
                <a:spcPct val="150000"/>
              </a:lnSpc>
            </a:pP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　　　　　変更内容</a:t>
            </a:r>
            <a:endPar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a:p>
            <a:pPr marL="276225" lvl="1" indent="-192088">
              <a:lnSpc>
                <a:spcPct val="150000"/>
              </a:lnSpc>
              <a:buFont typeface="Arial" panose="020B0604020202020204" pitchFamily="34" charset="0"/>
              <a:buChar char="•"/>
              <a:tabLst>
                <a:tab pos="84138" algn="l"/>
              </a:tabLst>
            </a:pP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サービス名称</a:t>
            </a:r>
          </a:p>
          <a:p>
            <a:pPr marL="276225" lvl="1" indent="-192088">
              <a:lnSpc>
                <a:spcPct val="150000"/>
              </a:lnSpc>
              <a:buFont typeface="Arial" panose="020B0604020202020204" pitchFamily="34" charset="0"/>
              <a:buChar char="•"/>
              <a:tabLst>
                <a:tab pos="84138" algn="l"/>
              </a:tabLst>
            </a:pP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サービスロゴ</a:t>
            </a:r>
          </a:p>
          <a:p>
            <a:pPr marL="276225" lvl="1" indent="-192088">
              <a:lnSpc>
                <a:spcPct val="150000"/>
              </a:lnSpc>
              <a:buFont typeface="Arial" panose="020B0604020202020204" pitchFamily="34" charset="0"/>
              <a:buChar char="•"/>
              <a:tabLst>
                <a:tab pos="84138" algn="l"/>
              </a:tabLst>
            </a:pP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rPr>
              <a:t>バージョンアップサイクル</a:t>
            </a:r>
            <a:endPar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cs typeface="ヒラギノ角ゴ Pro W3"/>
            </a:endParaRPr>
          </a:p>
        </p:txBody>
      </p:sp>
    </p:spTree>
    <p:extLst>
      <p:ext uri="{BB962C8B-B14F-4D97-AF65-F5344CB8AC3E}">
        <p14:creationId xmlns:p14="http://schemas.microsoft.com/office/powerpoint/2010/main" val="43050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28A8690-5249-AAAD-357D-0A0B279B8990}"/>
              </a:ext>
            </a:extLst>
          </p:cNvPr>
          <p:cNvSpPr>
            <a:spLocks noGrp="1"/>
          </p:cNvSpPr>
          <p:nvPr>
            <p:ph type="title"/>
          </p:nvPr>
        </p:nvSpPr>
        <p:spPr/>
        <p:txBody>
          <a:bodyPr/>
          <a:lstStyle/>
          <a:p>
            <a:r>
              <a:rPr lang="ja-JP" altLang="en-US" sz="2400" b="1" dirty="0">
                <a:solidFill>
                  <a:schemeClr val="bg1"/>
                </a:solidFill>
                <a:latin typeface="游ゴシック" panose="020B0400000000000000" pitchFamily="50" charset="-128"/>
                <a:ea typeface="游ゴシック" panose="020B0400000000000000" pitchFamily="50" charset="-128"/>
              </a:rPr>
              <a:t>背景と変更日時</a:t>
            </a:r>
            <a:endParaRPr kumimoji="1" lang="ja-JP" altLang="en-US" dirty="0"/>
          </a:p>
        </p:txBody>
      </p:sp>
      <p:sp>
        <p:nvSpPr>
          <p:cNvPr id="4" name="角丸四角形 4">
            <a:extLst>
              <a:ext uri="{FF2B5EF4-FFF2-40B4-BE49-F238E27FC236}">
                <a16:creationId xmlns:a16="http://schemas.microsoft.com/office/drawing/2014/main" id="{7E5E3D58-A05C-18CF-FFFE-72C49FFD4B45}"/>
              </a:ext>
            </a:extLst>
          </p:cNvPr>
          <p:cNvSpPr/>
          <p:nvPr/>
        </p:nvSpPr>
        <p:spPr>
          <a:xfrm>
            <a:off x="632520" y="1029744"/>
            <a:ext cx="8928992" cy="50405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 sz="16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 altLang="ja-JP" sz="1600" b="1" dirty="0">
                <a:solidFill>
                  <a:schemeClr val="tx1">
                    <a:lumMod val="75000"/>
                    <a:lumOff val="25000"/>
                  </a:schemeClr>
                </a:solidFill>
                <a:latin typeface="游ゴシック" panose="020B0400000000000000" pitchFamily="50" charset="-128"/>
                <a:ea typeface="游ゴシック" panose="020B0400000000000000" pitchFamily="50" charset="-128"/>
              </a:rPr>
              <a:t>HRMOS</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経費</a:t>
            </a:r>
            <a:r>
              <a:rPr lang="ja-JP" altLang="en" sz="16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に変わる背景</a:t>
            </a:r>
            <a:endPar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5" name="テキスト ボックス 4">
            <a:extLst>
              <a:ext uri="{FF2B5EF4-FFF2-40B4-BE49-F238E27FC236}">
                <a16:creationId xmlns:a16="http://schemas.microsoft.com/office/drawing/2014/main" id="{F6BB3C63-DCC9-3D7E-106E-386CBEB10578}"/>
              </a:ext>
            </a:extLst>
          </p:cNvPr>
          <p:cNvSpPr txBox="1"/>
          <p:nvPr/>
        </p:nvSpPr>
        <p:spPr>
          <a:xfrm>
            <a:off x="639627" y="1533800"/>
            <a:ext cx="8928992" cy="1584176"/>
          </a:xfrm>
          <a:prstGeom prst="rect">
            <a:avLst/>
          </a:prstGeom>
          <a:noFill/>
        </p:spPr>
        <p:txBody>
          <a:bodyPr wrap="square" lIns="0" tIns="0" rIns="0" bIns="0" rtlCol="0" anchor="ctr" anchorCtr="0">
            <a:noAutofit/>
          </a:bodyPr>
          <a:lstStyle/>
          <a:p>
            <a:pPr>
              <a:lnSpc>
                <a:spcPct val="150000"/>
              </a:lnSpc>
            </a:pPr>
            <a:r>
              <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rPr>
              <a:t>2022</a:t>
            </a: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年</a:t>
            </a:r>
            <a:r>
              <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rPr>
              <a:t>3</a:t>
            </a: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月</a:t>
            </a:r>
            <a:r>
              <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rPr>
              <a:t>1</a:t>
            </a: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日、イージーソフト株式会社はより多くの企業様の社内業務の効率化実現を目指し、</a:t>
            </a:r>
          </a:p>
          <a:p>
            <a:pPr>
              <a:lnSpc>
                <a:spcPct val="150000"/>
              </a:lnSpc>
            </a:pPr>
            <a:r>
              <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rPr>
              <a:t>Visional</a:t>
            </a: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グループである株式会社ビズリーチの子会社となりました。</a:t>
            </a:r>
            <a:endPar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nSpc>
                <a:spcPct val="150000"/>
              </a:lnSpc>
            </a:pP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ビズリーチ社が自社開発を進める人事・労務・勤怠管理領域への将来的な連携を視野に入れ、「</a:t>
            </a:r>
            <a:r>
              <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rPr>
              <a:t>eKeihi</a:t>
            </a: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」を「</a:t>
            </a:r>
            <a:r>
              <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rPr>
              <a:t>HRMOS</a:t>
            </a: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経費」へ名称変更することを決定致しました。</a:t>
            </a:r>
          </a:p>
        </p:txBody>
      </p:sp>
      <p:sp>
        <p:nvSpPr>
          <p:cNvPr id="6" name="角丸四角形 10">
            <a:extLst>
              <a:ext uri="{FF2B5EF4-FFF2-40B4-BE49-F238E27FC236}">
                <a16:creationId xmlns:a16="http://schemas.microsoft.com/office/drawing/2014/main" id="{52528229-5EF3-8A25-2EE1-B2F9C448B930}"/>
              </a:ext>
            </a:extLst>
          </p:cNvPr>
          <p:cNvSpPr/>
          <p:nvPr/>
        </p:nvSpPr>
        <p:spPr>
          <a:xfrm>
            <a:off x="632520" y="3357159"/>
            <a:ext cx="4308476" cy="50405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 sz="16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 altLang="ja-JP" sz="1600" b="1" dirty="0">
                <a:solidFill>
                  <a:schemeClr val="tx1">
                    <a:lumMod val="75000"/>
                    <a:lumOff val="25000"/>
                  </a:schemeClr>
                </a:solidFill>
                <a:latin typeface="游ゴシック" panose="020B0400000000000000" pitchFamily="50" charset="-128"/>
                <a:ea typeface="游ゴシック" panose="020B0400000000000000" pitchFamily="50" charset="-128"/>
              </a:rPr>
              <a:t>HRMOS</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経費</a:t>
            </a:r>
            <a:r>
              <a:rPr lang="ja-JP" altLang="en" sz="16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への変更日時</a:t>
            </a:r>
          </a:p>
        </p:txBody>
      </p:sp>
      <p:sp>
        <p:nvSpPr>
          <p:cNvPr id="7" name="テキスト ボックス 6">
            <a:extLst>
              <a:ext uri="{FF2B5EF4-FFF2-40B4-BE49-F238E27FC236}">
                <a16:creationId xmlns:a16="http://schemas.microsoft.com/office/drawing/2014/main" id="{5B8314F2-4CE5-6D81-C3E6-D4E00A47E08F}"/>
              </a:ext>
            </a:extLst>
          </p:cNvPr>
          <p:cNvSpPr txBox="1"/>
          <p:nvPr/>
        </p:nvSpPr>
        <p:spPr>
          <a:xfrm>
            <a:off x="639625" y="3861048"/>
            <a:ext cx="4169359" cy="756085"/>
          </a:xfrm>
          <a:prstGeom prst="rect">
            <a:avLst/>
          </a:prstGeom>
          <a:noFill/>
        </p:spPr>
        <p:txBody>
          <a:bodyPr wrap="square" lIns="0" tIns="0" rIns="0" bIns="0" rtlCol="0" anchor="t" anchorCtr="0">
            <a:noAutofit/>
          </a:bodyPr>
          <a:lstStyle/>
          <a:p>
            <a:pPr>
              <a:lnSpc>
                <a:spcPct val="200000"/>
              </a:lnSpc>
            </a:pP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２０２２年１１月２１日（月）午前６時</a:t>
            </a:r>
            <a:endPar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8" name="角丸四角形 10">
            <a:extLst>
              <a:ext uri="{FF2B5EF4-FFF2-40B4-BE49-F238E27FC236}">
                <a16:creationId xmlns:a16="http://schemas.microsoft.com/office/drawing/2014/main" id="{F6C4ECDE-DE9A-F2A2-4EA2-E2B869A0D5A3}"/>
              </a:ext>
            </a:extLst>
          </p:cNvPr>
          <p:cNvSpPr/>
          <p:nvPr/>
        </p:nvSpPr>
        <p:spPr>
          <a:xfrm>
            <a:off x="632520" y="4836974"/>
            <a:ext cx="4320480" cy="50405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サービス停止期間（名称変更作業時間）</a:t>
            </a:r>
          </a:p>
        </p:txBody>
      </p:sp>
      <p:sp>
        <p:nvSpPr>
          <p:cNvPr id="9" name="テキスト ボックス 8">
            <a:extLst>
              <a:ext uri="{FF2B5EF4-FFF2-40B4-BE49-F238E27FC236}">
                <a16:creationId xmlns:a16="http://schemas.microsoft.com/office/drawing/2014/main" id="{5A1591A7-29B3-DF9D-97B0-31F984514E28}"/>
              </a:ext>
            </a:extLst>
          </p:cNvPr>
          <p:cNvSpPr txBox="1"/>
          <p:nvPr/>
        </p:nvSpPr>
        <p:spPr>
          <a:xfrm>
            <a:off x="639625" y="5341030"/>
            <a:ext cx="4324264" cy="1153076"/>
          </a:xfrm>
          <a:prstGeom prst="rect">
            <a:avLst/>
          </a:prstGeom>
          <a:noFill/>
        </p:spPr>
        <p:txBody>
          <a:bodyPr wrap="square" lIns="0" tIns="0" rIns="0" bIns="0" rtlCol="0" anchor="t" anchorCtr="0">
            <a:noAutofit/>
          </a:bodyPr>
          <a:lstStyle/>
          <a:p>
            <a:pPr>
              <a:lnSpc>
                <a:spcPct val="150000"/>
              </a:lnSpc>
            </a:pP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２０２２年１１月１９日（土）午前０時　～</a:t>
            </a:r>
            <a:endPar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nSpc>
                <a:spcPct val="150000"/>
              </a:lnSpc>
            </a:pP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２０２２年１１月２１日（月）午前６時</a:t>
            </a:r>
            <a:endPar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10" name="正方形/長方形 9">
            <a:extLst>
              <a:ext uri="{FF2B5EF4-FFF2-40B4-BE49-F238E27FC236}">
                <a16:creationId xmlns:a16="http://schemas.microsoft.com/office/drawing/2014/main" id="{EC574558-CFF9-2F66-0A2A-F472812094A1}"/>
              </a:ext>
            </a:extLst>
          </p:cNvPr>
          <p:cNvSpPr/>
          <p:nvPr/>
        </p:nvSpPr>
        <p:spPr>
          <a:xfrm>
            <a:off x="488504" y="1109193"/>
            <a:ext cx="72008" cy="344919"/>
          </a:xfrm>
          <a:prstGeom prst="rec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E4007899-CDE6-0DF8-AB4A-EDFC3A128BF2}"/>
              </a:ext>
            </a:extLst>
          </p:cNvPr>
          <p:cNvSpPr/>
          <p:nvPr/>
        </p:nvSpPr>
        <p:spPr>
          <a:xfrm>
            <a:off x="488504" y="3430766"/>
            <a:ext cx="72008" cy="344919"/>
          </a:xfrm>
          <a:prstGeom prst="rec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3AF4043B-C0F7-E71F-8AD7-BBDCEC207D28}"/>
              </a:ext>
            </a:extLst>
          </p:cNvPr>
          <p:cNvSpPr/>
          <p:nvPr/>
        </p:nvSpPr>
        <p:spPr>
          <a:xfrm>
            <a:off x="488504" y="4911365"/>
            <a:ext cx="72008" cy="344919"/>
          </a:xfrm>
          <a:prstGeom prst="rec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 name="グループ化 12">
            <a:extLst>
              <a:ext uri="{FF2B5EF4-FFF2-40B4-BE49-F238E27FC236}">
                <a16:creationId xmlns:a16="http://schemas.microsoft.com/office/drawing/2014/main" id="{2BE37E9E-63AA-DEEB-96B0-9A19D8610C67}"/>
              </a:ext>
            </a:extLst>
          </p:cNvPr>
          <p:cNvGrpSpPr/>
          <p:nvPr/>
        </p:nvGrpSpPr>
        <p:grpSpPr>
          <a:xfrm>
            <a:off x="5097016" y="3429001"/>
            <a:ext cx="2304256" cy="1431064"/>
            <a:chOff x="508375" y="3527461"/>
            <a:chExt cx="2740088" cy="1701739"/>
          </a:xfrm>
        </p:grpSpPr>
        <p:pic>
          <p:nvPicPr>
            <p:cNvPr id="14" name="図 13">
              <a:extLst>
                <a:ext uri="{FF2B5EF4-FFF2-40B4-BE49-F238E27FC236}">
                  <a16:creationId xmlns:a16="http://schemas.microsoft.com/office/drawing/2014/main" id="{B9D63522-31D1-AD9C-9E07-1612F1767E10}"/>
                </a:ext>
              </a:extLst>
            </p:cNvPr>
            <p:cNvPicPr>
              <a:picLocks noChangeAspect="1"/>
            </p:cNvPicPr>
            <p:nvPr/>
          </p:nvPicPr>
          <p:blipFill>
            <a:blip r:embed="rId2"/>
            <a:stretch>
              <a:fillRect/>
            </a:stretch>
          </p:blipFill>
          <p:spPr>
            <a:xfrm>
              <a:off x="508375" y="3527461"/>
              <a:ext cx="2740088" cy="1701739"/>
            </a:xfrm>
            <a:prstGeom prst="rect">
              <a:avLst/>
            </a:prstGeom>
          </p:spPr>
        </p:pic>
        <p:sp>
          <p:nvSpPr>
            <p:cNvPr id="15" name="楕円 14">
              <a:extLst>
                <a:ext uri="{FF2B5EF4-FFF2-40B4-BE49-F238E27FC236}">
                  <a16:creationId xmlns:a16="http://schemas.microsoft.com/office/drawing/2014/main" id="{4A6937D2-3EE6-BED8-133F-E592A5DB0C0C}"/>
                </a:ext>
              </a:extLst>
            </p:cNvPr>
            <p:cNvSpPr/>
            <p:nvPr/>
          </p:nvSpPr>
          <p:spPr>
            <a:xfrm>
              <a:off x="969647" y="4606779"/>
              <a:ext cx="266269" cy="266269"/>
            </a:xfrm>
            <a:prstGeom prst="ellipse">
              <a:avLst/>
            </a:prstGeom>
            <a:noFill/>
            <a:ln w="158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pic>
        <p:nvPicPr>
          <p:cNvPr id="29" name="図 28">
            <a:extLst>
              <a:ext uri="{FF2B5EF4-FFF2-40B4-BE49-F238E27FC236}">
                <a16:creationId xmlns:a16="http://schemas.microsoft.com/office/drawing/2014/main" id="{7DC79209-53D6-6A80-A526-C5E56A6861BD}"/>
              </a:ext>
            </a:extLst>
          </p:cNvPr>
          <p:cNvPicPr>
            <a:picLocks noChangeAspect="1"/>
          </p:cNvPicPr>
          <p:nvPr/>
        </p:nvPicPr>
        <p:blipFill>
          <a:blip r:embed="rId3"/>
          <a:stretch>
            <a:fillRect/>
          </a:stretch>
        </p:blipFill>
        <p:spPr>
          <a:xfrm>
            <a:off x="4940996" y="5479673"/>
            <a:ext cx="4332484" cy="779969"/>
          </a:xfrm>
          <a:prstGeom prst="rect">
            <a:avLst/>
          </a:prstGeom>
        </p:spPr>
      </p:pic>
      <p:sp>
        <p:nvSpPr>
          <p:cNvPr id="30" name="テキスト ボックス 29">
            <a:extLst>
              <a:ext uri="{FF2B5EF4-FFF2-40B4-BE49-F238E27FC236}">
                <a16:creationId xmlns:a16="http://schemas.microsoft.com/office/drawing/2014/main" id="{2F9DEB6C-670D-B247-6215-F6C7D108D337}"/>
              </a:ext>
            </a:extLst>
          </p:cNvPr>
          <p:cNvSpPr txBox="1"/>
          <p:nvPr/>
        </p:nvSpPr>
        <p:spPr>
          <a:xfrm>
            <a:off x="5030923" y="3046802"/>
            <a:ext cx="1002197" cy="343427"/>
          </a:xfrm>
          <a:prstGeom prst="rect">
            <a:avLst/>
          </a:prstGeom>
          <a:noFill/>
        </p:spPr>
        <p:txBody>
          <a:bodyPr wrap="none" rtlCol="0">
            <a:spAutoFit/>
          </a:bodyPr>
          <a:lstStyle/>
          <a:p>
            <a:pPr>
              <a:lnSpc>
                <a:spcPct val="150000"/>
              </a:lnSpc>
            </a:pPr>
            <a:r>
              <a:rPr kumimoji="1" lang="en-US" altLang="ja-JP" sz="1200" dirty="0">
                <a:latin typeface="游ゴシック" panose="020B0400000000000000" pitchFamily="50" charset="-128"/>
                <a:ea typeface="游ゴシック" panose="020B0400000000000000" pitchFamily="50" charset="-128"/>
              </a:rPr>
              <a:t>2022</a:t>
            </a:r>
            <a:r>
              <a:rPr kumimoji="1" lang="ja-JP" altLang="en-US" sz="1200" dirty="0">
                <a:latin typeface="游ゴシック" panose="020B0400000000000000" pitchFamily="50" charset="-128"/>
                <a:ea typeface="游ゴシック" panose="020B0400000000000000" pitchFamily="50" charset="-128"/>
              </a:rPr>
              <a:t>年</a:t>
            </a:r>
            <a:r>
              <a:rPr kumimoji="1" lang="en-US" altLang="ja-JP" sz="1200" dirty="0">
                <a:latin typeface="游ゴシック" panose="020B0400000000000000" pitchFamily="50" charset="-128"/>
                <a:ea typeface="游ゴシック" panose="020B0400000000000000" pitchFamily="50" charset="-128"/>
              </a:rPr>
              <a:t>11</a:t>
            </a:r>
            <a:r>
              <a:rPr kumimoji="1" lang="ja-JP" altLang="en-US" sz="1200" dirty="0">
                <a:latin typeface="游ゴシック" panose="020B0400000000000000" pitchFamily="50" charset="-128"/>
                <a:ea typeface="游ゴシック" panose="020B0400000000000000" pitchFamily="50" charset="-128"/>
              </a:rPr>
              <a:t>月</a:t>
            </a:r>
          </a:p>
        </p:txBody>
      </p:sp>
    </p:spTree>
    <p:extLst>
      <p:ext uri="{BB962C8B-B14F-4D97-AF65-F5344CB8AC3E}">
        <p14:creationId xmlns:p14="http://schemas.microsoft.com/office/powerpoint/2010/main" val="2688789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562BD95-E0F8-3273-3066-7AB80FD01E82}"/>
              </a:ext>
            </a:extLst>
          </p:cNvPr>
          <p:cNvSpPr>
            <a:spLocks noGrp="1"/>
          </p:cNvSpPr>
          <p:nvPr>
            <p:ph type="title"/>
          </p:nvPr>
        </p:nvSpPr>
        <p:spPr/>
        <p:txBody>
          <a:bodyPr/>
          <a:lstStyle/>
          <a:p>
            <a:r>
              <a:rPr lang="ja-JP" altLang="en-US" sz="2400" b="1" dirty="0">
                <a:solidFill>
                  <a:schemeClr val="bg1"/>
                </a:solidFill>
                <a:latin typeface="游ゴシック" panose="020B0400000000000000" pitchFamily="50" charset="-128"/>
                <a:ea typeface="游ゴシック" panose="020B0400000000000000" pitchFamily="50" charset="-128"/>
              </a:rPr>
              <a:t>変更点の詳細</a:t>
            </a:r>
            <a:r>
              <a:rPr lang="ja-JP" altLang="en-US" sz="1800" b="1" dirty="0">
                <a:solidFill>
                  <a:schemeClr val="bg1"/>
                </a:solidFill>
                <a:latin typeface="游ゴシック" panose="020B0400000000000000" pitchFamily="50" charset="-128"/>
                <a:ea typeface="游ゴシック" panose="020B0400000000000000" pitchFamily="50" charset="-128"/>
              </a:rPr>
              <a:t>（</a:t>
            </a:r>
            <a:r>
              <a:rPr lang="en-US" altLang="ja-JP" sz="1800" b="1" dirty="0">
                <a:solidFill>
                  <a:schemeClr val="bg1"/>
                </a:solidFill>
                <a:latin typeface="游ゴシック" panose="020B0400000000000000" pitchFamily="50" charset="-128"/>
                <a:ea typeface="游ゴシック" panose="020B0400000000000000" pitchFamily="50" charset="-128"/>
              </a:rPr>
              <a:t>1/2</a:t>
            </a:r>
            <a:r>
              <a:rPr lang="ja-JP" altLang="en-US" sz="1800" b="1" dirty="0">
                <a:solidFill>
                  <a:schemeClr val="bg1"/>
                </a:solidFill>
                <a:latin typeface="游ゴシック" panose="020B0400000000000000" pitchFamily="50" charset="-128"/>
                <a:ea typeface="游ゴシック" panose="020B0400000000000000" pitchFamily="50" charset="-128"/>
              </a:rPr>
              <a:t>）</a:t>
            </a:r>
            <a:endParaRPr kumimoji="1" lang="ja-JP" altLang="en-US" sz="1800" dirty="0"/>
          </a:p>
        </p:txBody>
      </p:sp>
      <p:sp>
        <p:nvSpPr>
          <p:cNvPr id="4" name="角丸四角形 5">
            <a:extLst>
              <a:ext uri="{FF2B5EF4-FFF2-40B4-BE49-F238E27FC236}">
                <a16:creationId xmlns:a16="http://schemas.microsoft.com/office/drawing/2014/main" id="{1C000FC5-A93E-F432-FA30-7C94AA38B758}"/>
              </a:ext>
            </a:extLst>
          </p:cNvPr>
          <p:cNvSpPr/>
          <p:nvPr/>
        </p:nvSpPr>
        <p:spPr>
          <a:xfrm>
            <a:off x="522645" y="1029744"/>
            <a:ext cx="9040888" cy="50405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 sz="16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 altLang="ja-JP" sz="1600" b="1" dirty="0">
                <a:solidFill>
                  <a:schemeClr val="tx1">
                    <a:lumMod val="75000"/>
                    <a:lumOff val="25000"/>
                  </a:schemeClr>
                </a:solidFill>
                <a:latin typeface="游ゴシック" panose="020B0400000000000000" pitchFamily="50" charset="-128"/>
                <a:ea typeface="游ゴシック" panose="020B0400000000000000" pitchFamily="50" charset="-128"/>
              </a:rPr>
              <a:t>HRMOS</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経費</a:t>
            </a:r>
            <a:r>
              <a:rPr lang="ja-JP" altLang="en" sz="16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３つの変更点</a:t>
            </a:r>
          </a:p>
        </p:txBody>
      </p:sp>
      <p:sp>
        <p:nvSpPr>
          <p:cNvPr id="5" name="テキスト ボックス 4">
            <a:extLst>
              <a:ext uri="{FF2B5EF4-FFF2-40B4-BE49-F238E27FC236}">
                <a16:creationId xmlns:a16="http://schemas.microsoft.com/office/drawing/2014/main" id="{95ABA315-7642-2B99-B7D0-3F88D4FC5F5B}"/>
              </a:ext>
            </a:extLst>
          </p:cNvPr>
          <p:cNvSpPr txBox="1"/>
          <p:nvPr/>
        </p:nvSpPr>
        <p:spPr>
          <a:xfrm>
            <a:off x="486641" y="1613249"/>
            <a:ext cx="9074871" cy="2232248"/>
          </a:xfrm>
          <a:prstGeom prst="rect">
            <a:avLst/>
          </a:prstGeom>
          <a:noFill/>
        </p:spPr>
        <p:txBody>
          <a:bodyPr wrap="square" lIns="0" tIns="0" rIns="0" bIns="0" rtlCol="0" anchor="t" anchorCtr="0">
            <a:noAutofit/>
          </a:bodyPr>
          <a:lstStyle/>
          <a:p>
            <a:pPr>
              <a:lnSpc>
                <a:spcPct val="150000"/>
              </a:lnSpc>
            </a:pP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rPr>
              <a:t>HRMOS</a:t>
            </a: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経費」への変更に伴い、以下３点が変更となります。</a:t>
            </a:r>
            <a:endPar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nSpc>
                <a:spcPct val="200000"/>
              </a:lnSpc>
            </a:pPr>
            <a:r>
              <a:rPr lang="ja-JP" altLang="en-US" sz="2000" b="1" dirty="0">
                <a:solidFill>
                  <a:schemeClr val="tx1">
                    <a:lumMod val="75000"/>
                    <a:lumOff val="25000"/>
                  </a:schemeClr>
                </a:solidFill>
                <a:latin typeface="游ゴシック" panose="020B0400000000000000" pitchFamily="50" charset="-128"/>
                <a:ea typeface="游ゴシック" panose="020B0400000000000000" pitchFamily="50" charset="-128"/>
              </a:rPr>
              <a:t>　変更点</a:t>
            </a:r>
            <a:r>
              <a:rPr lang="en-US" altLang="ja-JP" sz="2000" b="1" dirty="0">
                <a:solidFill>
                  <a:schemeClr val="tx1">
                    <a:lumMod val="75000"/>
                    <a:lumOff val="25000"/>
                  </a:schemeClr>
                </a:solidFill>
                <a:latin typeface="游ゴシック" panose="020B0400000000000000" pitchFamily="50" charset="-128"/>
                <a:ea typeface="游ゴシック" panose="020B0400000000000000" pitchFamily="50" charset="-128"/>
              </a:rPr>
              <a:t>①</a:t>
            </a:r>
            <a:r>
              <a:rPr lang="ja-JP" altLang="en-US" sz="2000" b="1" dirty="0">
                <a:solidFill>
                  <a:schemeClr val="tx1">
                    <a:lumMod val="75000"/>
                    <a:lumOff val="25000"/>
                  </a:schemeClr>
                </a:solidFill>
                <a:latin typeface="游ゴシック" panose="020B0400000000000000" pitchFamily="50" charset="-128"/>
                <a:ea typeface="游ゴシック" panose="020B0400000000000000" pitchFamily="50" charset="-128"/>
              </a:rPr>
              <a:t>　サービス名称</a:t>
            </a:r>
            <a:endParaRPr lang="en-US" altLang="ja-JP" sz="20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nSpc>
                <a:spcPct val="150000"/>
              </a:lnSpc>
            </a:pPr>
            <a:r>
              <a:rPr lang="ja-JP" altLang="en-US" sz="2000" b="1" dirty="0">
                <a:solidFill>
                  <a:schemeClr val="tx1">
                    <a:lumMod val="75000"/>
                    <a:lumOff val="25000"/>
                  </a:schemeClr>
                </a:solidFill>
                <a:latin typeface="游ゴシック" panose="020B0400000000000000" pitchFamily="50" charset="-128"/>
                <a:ea typeface="游ゴシック" panose="020B0400000000000000" pitchFamily="50" charset="-128"/>
              </a:rPr>
              <a:t>　変更点</a:t>
            </a:r>
            <a:r>
              <a:rPr lang="en-US" altLang="ja-JP" sz="2000" b="1" dirty="0">
                <a:solidFill>
                  <a:schemeClr val="tx1">
                    <a:lumMod val="75000"/>
                    <a:lumOff val="25000"/>
                  </a:schemeClr>
                </a:solidFill>
                <a:latin typeface="游ゴシック" panose="020B0400000000000000" pitchFamily="50" charset="-128"/>
                <a:ea typeface="游ゴシック" panose="020B0400000000000000" pitchFamily="50" charset="-128"/>
              </a:rPr>
              <a:t>②</a:t>
            </a:r>
            <a:r>
              <a:rPr lang="ja-JP" altLang="en-US" sz="2000" b="1" dirty="0">
                <a:solidFill>
                  <a:schemeClr val="tx1">
                    <a:lumMod val="75000"/>
                    <a:lumOff val="25000"/>
                  </a:schemeClr>
                </a:solidFill>
                <a:latin typeface="游ゴシック" panose="020B0400000000000000" pitchFamily="50" charset="-128"/>
                <a:ea typeface="游ゴシック" panose="020B0400000000000000" pitchFamily="50" charset="-128"/>
              </a:rPr>
              <a:t>　サービスロゴ</a:t>
            </a:r>
            <a:endParaRPr lang="en-US" altLang="ja-JP" sz="20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nSpc>
                <a:spcPct val="150000"/>
              </a:lnSpc>
            </a:pPr>
            <a:r>
              <a:rPr lang="ja-JP" altLang="en-US" sz="2000" b="1" dirty="0">
                <a:solidFill>
                  <a:schemeClr val="tx1">
                    <a:lumMod val="75000"/>
                    <a:lumOff val="25000"/>
                  </a:schemeClr>
                </a:solidFill>
                <a:latin typeface="游ゴシック" panose="020B0400000000000000" pitchFamily="50" charset="-128"/>
                <a:ea typeface="游ゴシック" panose="020B0400000000000000" pitchFamily="50" charset="-128"/>
              </a:rPr>
              <a:t>　変更点</a:t>
            </a:r>
            <a:r>
              <a:rPr lang="en-US" altLang="ja-JP" sz="2000" b="1" dirty="0">
                <a:solidFill>
                  <a:schemeClr val="tx1">
                    <a:lumMod val="75000"/>
                    <a:lumOff val="25000"/>
                  </a:schemeClr>
                </a:solidFill>
                <a:latin typeface="游ゴシック" panose="020B0400000000000000" pitchFamily="50" charset="-128"/>
                <a:ea typeface="游ゴシック" panose="020B0400000000000000" pitchFamily="50" charset="-128"/>
              </a:rPr>
              <a:t>③</a:t>
            </a:r>
            <a:r>
              <a:rPr lang="ja-JP" altLang="en-US" sz="2000" b="1" dirty="0">
                <a:solidFill>
                  <a:schemeClr val="tx1">
                    <a:lumMod val="75000"/>
                    <a:lumOff val="25000"/>
                  </a:schemeClr>
                </a:solidFill>
                <a:latin typeface="游ゴシック" panose="020B0400000000000000" pitchFamily="50" charset="-128"/>
                <a:ea typeface="游ゴシック" panose="020B0400000000000000" pitchFamily="50" charset="-128"/>
              </a:rPr>
              <a:t>　バージョンアップサイクル</a:t>
            </a:r>
            <a:endParaRPr lang="en-US" altLang="ja-JP" sz="20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nSpc>
                <a:spcPct val="150000"/>
              </a:lnSpc>
            </a:pPr>
            <a:endPar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6" name="正方形/長方形 5">
            <a:extLst>
              <a:ext uri="{FF2B5EF4-FFF2-40B4-BE49-F238E27FC236}">
                <a16:creationId xmlns:a16="http://schemas.microsoft.com/office/drawing/2014/main" id="{396D7559-D031-01FA-6C69-B47517B98E5F}"/>
              </a:ext>
            </a:extLst>
          </p:cNvPr>
          <p:cNvSpPr/>
          <p:nvPr/>
        </p:nvSpPr>
        <p:spPr>
          <a:xfrm>
            <a:off x="486641" y="1109193"/>
            <a:ext cx="69539" cy="344919"/>
          </a:xfrm>
          <a:prstGeom prst="rec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38857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BEF4C18E-22EA-D9E9-CA2A-D2C6B353E1BC}"/>
              </a:ext>
            </a:extLst>
          </p:cNvPr>
          <p:cNvSpPr>
            <a:spLocks noGrp="1"/>
          </p:cNvSpPr>
          <p:nvPr>
            <p:ph type="title"/>
          </p:nvPr>
        </p:nvSpPr>
        <p:spPr/>
        <p:txBody>
          <a:bodyPr/>
          <a:lstStyle/>
          <a:p>
            <a:r>
              <a:rPr lang="ja-JP" altLang="en-US" sz="2400" b="1" dirty="0">
                <a:solidFill>
                  <a:schemeClr val="bg1"/>
                </a:solidFill>
                <a:latin typeface="游ゴシック" panose="020B0400000000000000" pitchFamily="50" charset="-128"/>
                <a:ea typeface="游ゴシック" panose="020B0400000000000000" pitchFamily="50" charset="-128"/>
              </a:rPr>
              <a:t>変更点の詳細</a:t>
            </a:r>
            <a:r>
              <a:rPr lang="ja-JP" altLang="en-US" sz="1800" b="1" dirty="0">
                <a:solidFill>
                  <a:schemeClr val="bg1"/>
                </a:solidFill>
                <a:latin typeface="游ゴシック" panose="020B0400000000000000" pitchFamily="50" charset="-128"/>
                <a:ea typeface="游ゴシック" panose="020B0400000000000000" pitchFamily="50" charset="-128"/>
              </a:rPr>
              <a:t>（</a:t>
            </a:r>
            <a:r>
              <a:rPr lang="en-US" altLang="ja-JP" sz="1800" b="1" dirty="0">
                <a:solidFill>
                  <a:schemeClr val="bg1"/>
                </a:solidFill>
                <a:latin typeface="游ゴシック" panose="020B0400000000000000" pitchFamily="50" charset="-128"/>
                <a:ea typeface="游ゴシック" panose="020B0400000000000000" pitchFamily="50" charset="-128"/>
              </a:rPr>
              <a:t>2/2</a:t>
            </a:r>
            <a:r>
              <a:rPr lang="ja-JP" altLang="en-US" sz="1800" b="1" dirty="0">
                <a:solidFill>
                  <a:schemeClr val="bg1"/>
                </a:solidFill>
                <a:latin typeface="游ゴシック" panose="020B0400000000000000" pitchFamily="50" charset="-128"/>
                <a:ea typeface="游ゴシック" panose="020B0400000000000000" pitchFamily="50" charset="-128"/>
              </a:rPr>
              <a:t>）</a:t>
            </a:r>
            <a:endParaRPr kumimoji="1" lang="ja-JP" altLang="en-US" sz="1800" dirty="0"/>
          </a:p>
        </p:txBody>
      </p:sp>
      <p:sp>
        <p:nvSpPr>
          <p:cNvPr id="4" name="角丸四角形 4">
            <a:extLst>
              <a:ext uri="{FF2B5EF4-FFF2-40B4-BE49-F238E27FC236}">
                <a16:creationId xmlns:a16="http://schemas.microsoft.com/office/drawing/2014/main" id="{40CD845A-CB62-6499-1B2F-1A844782059C}"/>
              </a:ext>
            </a:extLst>
          </p:cNvPr>
          <p:cNvSpPr/>
          <p:nvPr/>
        </p:nvSpPr>
        <p:spPr>
          <a:xfrm>
            <a:off x="660146" y="4365104"/>
            <a:ext cx="8943970" cy="50405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変更点③　バージョンアップサイクル　</a:t>
            </a:r>
            <a:endPar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5" name="テキスト ボックス 4">
            <a:extLst>
              <a:ext uri="{FF2B5EF4-FFF2-40B4-BE49-F238E27FC236}">
                <a16:creationId xmlns:a16="http://schemas.microsoft.com/office/drawing/2014/main" id="{ED475673-3C91-E6B5-6190-64A43140D529}"/>
              </a:ext>
            </a:extLst>
          </p:cNvPr>
          <p:cNvSpPr txBox="1"/>
          <p:nvPr/>
        </p:nvSpPr>
        <p:spPr>
          <a:xfrm>
            <a:off x="495105" y="5013176"/>
            <a:ext cx="8706367" cy="1296144"/>
          </a:xfrm>
          <a:prstGeom prst="rect">
            <a:avLst/>
          </a:prstGeom>
          <a:noFill/>
        </p:spPr>
        <p:txBody>
          <a:bodyPr wrap="square" lIns="0" tIns="0" rIns="0" bIns="0" rtlCol="0" anchor="t" anchorCtr="0">
            <a:noAutofit/>
          </a:bodyPr>
          <a:lstStyle/>
          <a:p>
            <a:pPr>
              <a:lnSpc>
                <a:spcPct val="150000"/>
              </a:lnSpc>
            </a:pP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今後、よりスピーディーに機能やサービスの強化を実現していくため、</a:t>
            </a:r>
          </a:p>
          <a:p>
            <a:pPr>
              <a:lnSpc>
                <a:spcPct val="150000"/>
              </a:lnSpc>
            </a:pP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バージョンアップサイクルは、</a:t>
            </a:r>
            <a:r>
              <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rPr>
              <a:t>3</a:t>
            </a: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か月に</a:t>
            </a:r>
            <a:r>
              <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rPr>
              <a:t>1</a:t>
            </a: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度から、随時へと変更します。</a:t>
            </a:r>
          </a:p>
          <a:p>
            <a:pPr>
              <a:lnSpc>
                <a:spcPct val="150000"/>
              </a:lnSpc>
            </a:pP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また、常に最新版の「</a:t>
            </a:r>
            <a:r>
              <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rPr>
              <a:t>HRMOS</a:t>
            </a: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経費」をすべてのお客様にご利用いただけるようになります。</a:t>
            </a:r>
          </a:p>
        </p:txBody>
      </p:sp>
      <p:pic>
        <p:nvPicPr>
          <p:cNvPr id="6" name="図 5" descr="ロゴ&#10;&#10;中程度の精度で自動的に生成された説明">
            <a:extLst>
              <a:ext uri="{FF2B5EF4-FFF2-40B4-BE49-F238E27FC236}">
                <a16:creationId xmlns:a16="http://schemas.microsoft.com/office/drawing/2014/main" id="{CB79773D-3645-0D97-7BCF-5691A079A5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7301" y="3073544"/>
            <a:ext cx="4881973" cy="1109836"/>
          </a:xfrm>
          <a:prstGeom prst="rect">
            <a:avLst/>
          </a:prstGeom>
        </p:spPr>
      </p:pic>
      <p:sp>
        <p:nvSpPr>
          <p:cNvPr id="7" name="角丸四角形 5">
            <a:extLst>
              <a:ext uri="{FF2B5EF4-FFF2-40B4-BE49-F238E27FC236}">
                <a16:creationId xmlns:a16="http://schemas.microsoft.com/office/drawing/2014/main" id="{5A434CCF-BD4E-11F7-3CB8-D06F2192AA75}"/>
              </a:ext>
            </a:extLst>
          </p:cNvPr>
          <p:cNvSpPr/>
          <p:nvPr/>
        </p:nvSpPr>
        <p:spPr>
          <a:xfrm>
            <a:off x="660146" y="2420888"/>
            <a:ext cx="8943970" cy="50405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変更点②　サービスロゴ　</a:t>
            </a:r>
            <a:endPar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8" name="テキスト ボックス 7">
            <a:extLst>
              <a:ext uri="{FF2B5EF4-FFF2-40B4-BE49-F238E27FC236}">
                <a16:creationId xmlns:a16="http://schemas.microsoft.com/office/drawing/2014/main" id="{1A1C5455-7F40-CE26-A1A4-DD26346EEDC2}"/>
              </a:ext>
            </a:extLst>
          </p:cNvPr>
          <p:cNvSpPr txBox="1"/>
          <p:nvPr/>
        </p:nvSpPr>
        <p:spPr>
          <a:xfrm>
            <a:off x="509939" y="1484784"/>
            <a:ext cx="9382209" cy="504056"/>
          </a:xfrm>
          <a:prstGeom prst="rect">
            <a:avLst/>
          </a:prstGeom>
          <a:noFill/>
        </p:spPr>
        <p:txBody>
          <a:bodyPr wrap="square" lIns="0" tIns="0" rIns="0" bIns="0" rtlCol="0" anchor="ctr" anchorCtr="0">
            <a:noAutofit/>
          </a:bodyPr>
          <a:lstStyle/>
          <a:p>
            <a:pPr>
              <a:lnSpc>
                <a:spcPct val="200000"/>
              </a:lnSpc>
            </a:pPr>
            <a:r>
              <a:rPr lang="ja-JP" altLang="en-US" sz="2400"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2400" dirty="0">
                <a:solidFill>
                  <a:schemeClr val="tx1">
                    <a:lumMod val="75000"/>
                    <a:lumOff val="25000"/>
                  </a:schemeClr>
                </a:solidFill>
                <a:latin typeface="游ゴシック" panose="020B0400000000000000" pitchFamily="50" charset="-128"/>
                <a:ea typeface="游ゴシック" panose="020B0400000000000000" pitchFamily="50" charset="-128"/>
              </a:rPr>
              <a:t>eKeihi Cloud</a:t>
            </a:r>
            <a:r>
              <a:rPr lang="ja-JP" altLang="en-US" sz="2400"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2400" b="1" dirty="0">
                <a:solidFill>
                  <a:schemeClr val="tx1">
                    <a:lumMod val="75000"/>
                    <a:lumOff val="25000"/>
                  </a:schemeClr>
                </a:solidFill>
                <a:latin typeface="游ゴシック" panose="020B0400000000000000" pitchFamily="50" charset="-128"/>
                <a:ea typeface="游ゴシック" panose="020B0400000000000000" pitchFamily="50" charset="-128"/>
              </a:rPr>
              <a:t>HRMOS</a:t>
            </a:r>
            <a:r>
              <a:rPr lang="ja-JP" altLang="en-US" sz="2400" b="1" dirty="0">
                <a:solidFill>
                  <a:schemeClr val="tx1">
                    <a:lumMod val="75000"/>
                    <a:lumOff val="25000"/>
                  </a:schemeClr>
                </a:solidFill>
                <a:latin typeface="游ゴシック" panose="020B0400000000000000" pitchFamily="50" charset="-128"/>
                <a:ea typeface="游ゴシック" panose="020B0400000000000000" pitchFamily="50" charset="-128"/>
              </a:rPr>
              <a:t>経費</a:t>
            </a:r>
            <a:endParaRPr lang="en-US" altLang="ja-JP" sz="2400"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9" name="角丸四角形 5">
            <a:extLst>
              <a:ext uri="{FF2B5EF4-FFF2-40B4-BE49-F238E27FC236}">
                <a16:creationId xmlns:a16="http://schemas.microsoft.com/office/drawing/2014/main" id="{74DAD6BD-2C38-7CB4-1E95-D130E1AA3179}"/>
              </a:ext>
            </a:extLst>
          </p:cNvPr>
          <p:cNvSpPr/>
          <p:nvPr/>
        </p:nvSpPr>
        <p:spPr>
          <a:xfrm>
            <a:off x="660146" y="908720"/>
            <a:ext cx="8943970" cy="50405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変更点</a:t>
            </a:r>
            <a:r>
              <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rPr>
              <a:t>①</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　サービス名称　</a:t>
            </a:r>
            <a:endPar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10" name="正方形/長方形 9">
            <a:extLst>
              <a:ext uri="{FF2B5EF4-FFF2-40B4-BE49-F238E27FC236}">
                <a16:creationId xmlns:a16="http://schemas.microsoft.com/office/drawing/2014/main" id="{4CAAAA26-3060-5ABD-9FC5-F15813758621}"/>
              </a:ext>
            </a:extLst>
          </p:cNvPr>
          <p:cNvSpPr/>
          <p:nvPr/>
        </p:nvSpPr>
        <p:spPr>
          <a:xfrm>
            <a:off x="495105" y="988169"/>
            <a:ext cx="72008" cy="344919"/>
          </a:xfrm>
          <a:prstGeom prst="rec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7D6F50FD-40F3-F286-BB9A-C68409295A9C}"/>
              </a:ext>
            </a:extLst>
          </p:cNvPr>
          <p:cNvSpPr/>
          <p:nvPr/>
        </p:nvSpPr>
        <p:spPr>
          <a:xfrm>
            <a:off x="495105" y="2494752"/>
            <a:ext cx="72008" cy="344919"/>
          </a:xfrm>
          <a:prstGeom prst="rec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A852B439-984D-0BC6-56B8-2E71D1ED22BD}"/>
              </a:ext>
            </a:extLst>
          </p:cNvPr>
          <p:cNvSpPr/>
          <p:nvPr/>
        </p:nvSpPr>
        <p:spPr>
          <a:xfrm>
            <a:off x="495105" y="4445472"/>
            <a:ext cx="72008" cy="344919"/>
          </a:xfrm>
          <a:prstGeom prst="rec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矢印: 右 12">
            <a:extLst>
              <a:ext uri="{FF2B5EF4-FFF2-40B4-BE49-F238E27FC236}">
                <a16:creationId xmlns:a16="http://schemas.microsoft.com/office/drawing/2014/main" id="{090EACA4-B4A4-47B3-BB66-566994F786BD}"/>
              </a:ext>
            </a:extLst>
          </p:cNvPr>
          <p:cNvSpPr/>
          <p:nvPr/>
        </p:nvSpPr>
        <p:spPr>
          <a:xfrm>
            <a:off x="3872880" y="1700808"/>
            <a:ext cx="432048" cy="288032"/>
          </a:xfrm>
          <a:prstGeom prst="rightArrow">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77589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ADCE94E-B5FA-0726-CD6D-E4A16769F4C9}"/>
              </a:ext>
            </a:extLst>
          </p:cNvPr>
          <p:cNvSpPr>
            <a:spLocks noGrp="1"/>
          </p:cNvSpPr>
          <p:nvPr>
            <p:ph type="title"/>
          </p:nvPr>
        </p:nvSpPr>
        <p:spPr/>
        <p:txBody>
          <a:bodyPr/>
          <a:lstStyle/>
          <a:p>
            <a:r>
              <a:rPr lang="ja-JP" altLang="en-US" sz="2400" b="1" dirty="0">
                <a:solidFill>
                  <a:schemeClr val="bg1"/>
                </a:solidFill>
                <a:latin typeface="游ゴシック" panose="020B0400000000000000" pitchFamily="50" charset="-128"/>
                <a:ea typeface="游ゴシック" panose="020B0400000000000000" pitchFamily="50" charset="-128"/>
              </a:rPr>
              <a:t>ユーザーの皆様へのお知らせ</a:t>
            </a:r>
            <a:endParaRPr kumimoji="1" lang="ja-JP" altLang="en-US" dirty="0"/>
          </a:p>
        </p:txBody>
      </p:sp>
      <p:sp>
        <p:nvSpPr>
          <p:cNvPr id="4" name="角丸四角形 4">
            <a:extLst>
              <a:ext uri="{FF2B5EF4-FFF2-40B4-BE49-F238E27FC236}">
                <a16:creationId xmlns:a16="http://schemas.microsoft.com/office/drawing/2014/main" id="{F1085A0B-F7DC-EFA8-50D2-56C081E2B129}"/>
              </a:ext>
            </a:extLst>
          </p:cNvPr>
          <p:cNvSpPr/>
          <p:nvPr/>
        </p:nvSpPr>
        <p:spPr>
          <a:xfrm>
            <a:off x="632520" y="1029744"/>
            <a:ext cx="8928992" cy="50405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機能やサポートは今まで通りにご利用いただけます</a:t>
            </a:r>
          </a:p>
        </p:txBody>
      </p:sp>
      <p:sp>
        <p:nvSpPr>
          <p:cNvPr id="5" name="テキスト ボックス 4">
            <a:extLst>
              <a:ext uri="{FF2B5EF4-FFF2-40B4-BE49-F238E27FC236}">
                <a16:creationId xmlns:a16="http://schemas.microsoft.com/office/drawing/2014/main" id="{E70E1A9A-F0C9-4FCA-40E9-5252C4750013}"/>
              </a:ext>
            </a:extLst>
          </p:cNvPr>
          <p:cNvSpPr txBox="1"/>
          <p:nvPr/>
        </p:nvSpPr>
        <p:spPr>
          <a:xfrm>
            <a:off x="495716" y="1677816"/>
            <a:ext cx="8928992" cy="1152128"/>
          </a:xfrm>
          <a:prstGeom prst="rect">
            <a:avLst/>
          </a:prstGeom>
          <a:noFill/>
        </p:spPr>
        <p:txBody>
          <a:bodyPr wrap="square" lIns="0" tIns="0" rIns="0" bIns="0" rtlCol="0" anchor="ctr" anchorCtr="0">
            <a:noAutofit/>
          </a:bodyPr>
          <a:lstStyle/>
          <a:p>
            <a:pPr>
              <a:lnSpc>
                <a:spcPct val="150000"/>
              </a:lnSpc>
            </a:pP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今回の変更は、サービス名称・サービスロゴ・バージョンアップサイクルに限定されます。</a:t>
            </a:r>
            <a:endPar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nSpc>
                <a:spcPct val="150000"/>
              </a:lnSpc>
            </a:pP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機能やサポートに変更はなく、</a:t>
            </a: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これまでと同様にご利用いただけます</a:t>
            </a: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のでご安心ください。</a:t>
            </a:r>
            <a:endParaRPr lang="en-US" altLang="ja-JP" sz="1600"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nSpc>
                <a:spcPct val="150000"/>
              </a:lnSpc>
            </a:pPr>
            <a:r>
              <a:rPr lang="ja-JP" altLang="en-US" sz="1600" dirty="0">
                <a:solidFill>
                  <a:schemeClr val="tx1">
                    <a:lumMod val="75000"/>
                    <a:lumOff val="25000"/>
                  </a:schemeClr>
                </a:solidFill>
                <a:latin typeface="游ゴシック" panose="020B0400000000000000" pitchFamily="50" charset="-128"/>
                <a:ea typeface="游ゴシック" panose="020B0400000000000000" pitchFamily="50" charset="-128"/>
              </a:rPr>
              <a:t>また、今回の変更に伴うデータ移管等の追加作業も発生しません。</a:t>
            </a:r>
          </a:p>
        </p:txBody>
      </p:sp>
      <p:sp>
        <p:nvSpPr>
          <p:cNvPr id="6" name="正方形/長方形 5">
            <a:extLst>
              <a:ext uri="{FF2B5EF4-FFF2-40B4-BE49-F238E27FC236}">
                <a16:creationId xmlns:a16="http://schemas.microsoft.com/office/drawing/2014/main" id="{22CEE0BB-9888-56E1-5736-9A1C35B3EA2F}"/>
              </a:ext>
            </a:extLst>
          </p:cNvPr>
          <p:cNvSpPr/>
          <p:nvPr/>
        </p:nvSpPr>
        <p:spPr>
          <a:xfrm>
            <a:off x="488504" y="1109193"/>
            <a:ext cx="72008" cy="344919"/>
          </a:xfrm>
          <a:prstGeom prst="rect">
            <a:avLst/>
          </a:prstGeom>
          <a:solidFill>
            <a:srgbClr val="005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630184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nSpc>
            <a:spcPct val="150000"/>
          </a:lnSpc>
          <a:defRPr dirty="0" smtClean="0">
            <a:latin typeface="游ゴシック" panose="020B0400000000000000" pitchFamily="50" charset="-128"/>
            <a:ea typeface="游ゴシック" panose="020B0400000000000000" pitchFamily="50" charset="-128"/>
          </a:defRPr>
        </a:defPPr>
      </a:lstStyle>
    </a:tx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7996</TotalTime>
  <Words>429</Words>
  <Application>Microsoft Office PowerPoint</Application>
  <PresentationFormat>A4 210 x 297 mm</PresentationFormat>
  <Paragraphs>50</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6</vt:i4>
      </vt:variant>
    </vt:vector>
  </HeadingPairs>
  <TitlesOfParts>
    <vt:vector size="11" baseType="lpstr">
      <vt:lpstr>メイリオ</vt:lpstr>
      <vt:lpstr>游ゴシック</vt:lpstr>
      <vt:lpstr>Arial</vt:lpstr>
      <vt:lpstr>Office テーマ</vt:lpstr>
      <vt:lpstr>デザインの設定</vt:lpstr>
      <vt:lpstr>PowerPoint プレゼンテーション</vt:lpstr>
      <vt:lpstr>概要</vt:lpstr>
      <vt:lpstr>背景と変更日時</vt:lpstr>
      <vt:lpstr>変更点の詳細（1/2）</vt:lpstr>
      <vt:lpstr>変更点の詳細（2/2）</vt:lpstr>
      <vt:lpstr>ユーザーの皆様へのお知らせ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hamada</dc:creator>
  <cp:lastModifiedBy>大塚 健司</cp:lastModifiedBy>
  <cp:revision>364</cp:revision>
  <cp:lastPrinted>2020-03-24T15:00:11Z</cp:lastPrinted>
  <dcterms:created xsi:type="dcterms:W3CDTF">2014-04-14T01:39:15Z</dcterms:created>
  <dcterms:modified xsi:type="dcterms:W3CDTF">2022-09-26T03:31:56Z</dcterms:modified>
</cp:coreProperties>
</file>